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78" r:id="rId5"/>
    <p:sldId id="277" r:id="rId6"/>
    <p:sldId id="27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6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34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  </a:t>
            </a:r>
            <a:r>
              <a:rPr lang="en-US" altLang="zh-CN" sz="2000" b="1" dirty="0"/>
              <a:t>2020.8.31-9.6</a:t>
            </a:r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85114"/>
            <a:ext cx="11423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 this week, I mainly put my effort on labeling the MOT images. There are totally 8 sequences left to be labeled, and I am responsible for 4 of them, i.e., airplane-1, fish-2, insect-3 and stock-2.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B82B82-9F94-4202-9058-405533C18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743" y="2508891"/>
            <a:ext cx="8024884" cy="422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85114"/>
            <a:ext cx="118196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finished the airplane-1 sequence in this week. I estimate the speed is about 1 sequence per week, which matches with the historic labeling speed for these sequences. I also uploaded it to the shared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GoogleDrive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FC52F8-035D-4F99-A748-B365CCCCA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86" y="2454774"/>
            <a:ext cx="8006071" cy="432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7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7" y="830997"/>
            <a:ext cx="11710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About the sequence length, I’m not sure whether we should restrict it. Since many sequences have about 200-300 frames, while a few of them are very long, like the stock-2 has 510 frames.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E5F6DB-498B-43BD-AED0-85E7A41DC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418" y="2400657"/>
            <a:ext cx="6874878" cy="425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9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11765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About motion blur, how should we label them? If the object is really fuzzy in the whole motion process, but we can identify the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tracklet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of it, should we label or not?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F7544C-68FB-41DB-A315-62320B6F1C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24" y="3119496"/>
            <a:ext cx="5870448" cy="33021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0A25F4-9C4A-4C34-9651-67E37CFBD5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82" y="2463336"/>
            <a:ext cx="5870448" cy="3302127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0893D68A-7DA2-47B5-BCD2-03E15C0B889A}"/>
              </a:ext>
            </a:extLst>
          </p:cNvPr>
          <p:cNvSpPr/>
          <p:nvPr/>
        </p:nvSpPr>
        <p:spPr>
          <a:xfrm>
            <a:off x="488272" y="3346882"/>
            <a:ext cx="701336" cy="6924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C1F009A-7685-4993-8998-D20D03F3D5E2}"/>
              </a:ext>
            </a:extLst>
          </p:cNvPr>
          <p:cNvSpPr/>
          <p:nvPr/>
        </p:nvSpPr>
        <p:spPr>
          <a:xfrm>
            <a:off x="7227903" y="4875321"/>
            <a:ext cx="701336" cy="6924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69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977E3F-7E36-46FE-A3EA-A6954334D4C5}"/>
              </a:ext>
            </a:extLst>
          </p:cNvPr>
          <p:cNvSpPr txBox="1"/>
          <p:nvPr/>
        </p:nvSpPr>
        <p:spPr>
          <a:xfrm>
            <a:off x="3617260" y="3373960"/>
            <a:ext cx="521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</a:t>
            </a:r>
            <a:r>
              <a:rPr lang="en-US" altLang="zh-CN" sz="2000" b="1" dirty="0"/>
              <a:t>9.6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</TotalTime>
  <Words>185</Words>
  <Application>Microsoft Office PowerPoint</Application>
  <PresentationFormat>宽屏</PresentationFormat>
  <Paragraphs>21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388</cp:revision>
  <dcterms:created xsi:type="dcterms:W3CDTF">2018-10-28T16:15:04Z</dcterms:created>
  <dcterms:modified xsi:type="dcterms:W3CDTF">2020-09-06T15:48:33Z</dcterms:modified>
</cp:coreProperties>
</file>