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5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1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 </a:t>
            </a:r>
            <a:r>
              <a:rPr lang="en-US" altLang="zh-CN" sz="2000" b="1" dirty="0"/>
              <a:t>2020.3.27-4.3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885114"/>
            <a:ext cx="10837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week I mainly put my effort on writing thesis.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F5307C-7D46-46FC-A262-89D54646B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675" y="1524006"/>
            <a:ext cx="6244962" cy="486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779967"/>
            <a:ext cx="11287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 finished the draft in this week. After discussion with Prof. Yang, I need to adjust the semantic segmentation method and make it get better accuracy than other methods.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088723-785C-46B1-92F5-7D66B3B87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528" y="2465550"/>
            <a:ext cx="5267313" cy="41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2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7260" y="3373960"/>
            <a:ext cx="579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</a:t>
            </a:r>
            <a:r>
              <a:rPr lang="en-US" altLang="zh-CN" sz="2000" b="1" dirty="0"/>
              <a:t>VIPG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64</Words>
  <Application>Microsoft Office PowerPoint</Application>
  <PresentationFormat>宽屏</PresentationFormat>
  <Paragraphs>15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程 文胜</cp:lastModifiedBy>
  <cp:revision>203</cp:revision>
  <dcterms:created xsi:type="dcterms:W3CDTF">2018-10-28T16:15:04Z</dcterms:created>
  <dcterms:modified xsi:type="dcterms:W3CDTF">2020-04-03T13:20:45Z</dcterms:modified>
</cp:coreProperties>
</file>