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78" r:id="rId5"/>
    <p:sldId id="277"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296966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2020/10/26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2020/10/26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2020.10.18-10.25</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156535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After the class test finished in Saturday noon, I mainly focus on the Global Track framework.</a:t>
            </a:r>
          </a:p>
        </p:txBody>
      </p:sp>
      <p:pic>
        <p:nvPicPr>
          <p:cNvPr id="4" name="图片 3">
            <a:extLst>
              <a:ext uri="{FF2B5EF4-FFF2-40B4-BE49-F238E27FC236}">
                <a16:creationId xmlns:a16="http://schemas.microsoft.com/office/drawing/2014/main" id="{1527C232-7D96-42CE-8715-1BFDE253298F}"/>
              </a:ext>
            </a:extLst>
          </p:cNvPr>
          <p:cNvPicPr>
            <a:picLocks noChangeAspect="1"/>
          </p:cNvPicPr>
          <p:nvPr/>
        </p:nvPicPr>
        <p:blipFill>
          <a:blip r:embed="rId2"/>
          <a:stretch>
            <a:fillRect/>
          </a:stretch>
        </p:blipFill>
        <p:spPr>
          <a:xfrm>
            <a:off x="108488" y="2242206"/>
            <a:ext cx="11384280" cy="3112586"/>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9" y="830997"/>
            <a:ext cx="11931111" cy="304698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I mainly spent time on setting the environment and testing the code. The network speed is really slow, and even though I chose the smallest predefined dataset OTB for the test, it took me half day to download on my laptop. I’m currently copying it from my laptop to the server, which would take 4-5 hours. I also tested with a  single sequence in OTB, which worked ok on the server.</a:t>
            </a:r>
          </a:p>
        </p:txBody>
      </p:sp>
      <p:pic>
        <p:nvPicPr>
          <p:cNvPr id="5" name="图片 4">
            <a:extLst>
              <a:ext uri="{FF2B5EF4-FFF2-40B4-BE49-F238E27FC236}">
                <a16:creationId xmlns:a16="http://schemas.microsoft.com/office/drawing/2014/main" id="{68355D40-7C49-401C-865D-FCD92B3B928C}"/>
              </a:ext>
            </a:extLst>
          </p:cNvPr>
          <p:cNvPicPr>
            <a:picLocks noChangeAspect="1"/>
          </p:cNvPicPr>
          <p:nvPr/>
        </p:nvPicPr>
        <p:blipFill>
          <a:blip r:embed="rId2"/>
          <a:stretch>
            <a:fillRect/>
          </a:stretch>
        </p:blipFill>
        <p:spPr>
          <a:xfrm>
            <a:off x="4810065" y="3507707"/>
            <a:ext cx="6558976" cy="3091213"/>
          </a:xfrm>
          <a:prstGeom prst="rect">
            <a:avLst/>
          </a:prstGeom>
        </p:spPr>
      </p:pic>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4682935" cy="550920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After the copy, I would test it on the OTB dataset. Then I would change the code to get the feature map output after ROI align layer, and compare the features from different </a:t>
            </a:r>
            <a:r>
              <a:rPr lang="en-US" altLang="zh-CN" sz="3200" b="1" dirty="0" err="1">
                <a:latin typeface="Calibri Light" panose="020F0302020204030204" pitchFamily="34" charset="0"/>
                <a:cs typeface="Calibri Light" panose="020F0302020204030204" pitchFamily="34" charset="0"/>
              </a:rPr>
              <a:t>bboxes</a:t>
            </a:r>
            <a:r>
              <a:rPr lang="en-US" altLang="zh-CN" sz="3200" b="1" dirty="0">
                <a:latin typeface="Calibri Light" panose="020F0302020204030204" pitchFamily="34" charset="0"/>
                <a:cs typeface="Calibri Light" panose="020F0302020204030204" pitchFamily="34" charset="0"/>
              </a:rPr>
              <a:t>. I also found the tracker can return several matching </a:t>
            </a:r>
            <a:r>
              <a:rPr lang="en-US" altLang="zh-CN" sz="3200" b="1" dirty="0" err="1">
                <a:latin typeface="Calibri Light" panose="020F0302020204030204" pitchFamily="34" charset="0"/>
                <a:cs typeface="Calibri Light" panose="020F0302020204030204" pitchFamily="34" charset="0"/>
              </a:rPr>
              <a:t>bboxes</a:t>
            </a:r>
            <a:r>
              <a:rPr lang="en-US" altLang="zh-CN" sz="3200" b="1" dirty="0">
                <a:latin typeface="Calibri Light" panose="020F0302020204030204" pitchFamily="34" charset="0"/>
                <a:cs typeface="Calibri Light" panose="020F0302020204030204" pitchFamily="34" charset="0"/>
              </a:rPr>
              <a:t>, which would help our later work.</a:t>
            </a:r>
          </a:p>
        </p:txBody>
      </p:sp>
      <p:pic>
        <p:nvPicPr>
          <p:cNvPr id="5" name="图片 4">
            <a:extLst>
              <a:ext uri="{FF2B5EF4-FFF2-40B4-BE49-F238E27FC236}">
                <a16:creationId xmlns:a16="http://schemas.microsoft.com/office/drawing/2014/main" id="{031AD8FC-222C-420F-87BB-08B19B975DC5}"/>
              </a:ext>
            </a:extLst>
          </p:cNvPr>
          <p:cNvPicPr>
            <a:picLocks noChangeAspect="1"/>
          </p:cNvPicPr>
          <p:nvPr/>
        </p:nvPicPr>
        <p:blipFill>
          <a:blip r:embed="rId3"/>
          <a:stretch>
            <a:fillRect/>
          </a:stretch>
        </p:blipFill>
        <p:spPr>
          <a:xfrm>
            <a:off x="5124988" y="415498"/>
            <a:ext cx="5934903" cy="5963482"/>
          </a:xfrm>
          <a:prstGeom prst="rect">
            <a:avLst/>
          </a:prstGeom>
        </p:spPr>
      </p:pic>
    </p:spTree>
    <p:extLst>
      <p:ext uri="{BB962C8B-B14F-4D97-AF65-F5344CB8AC3E}">
        <p14:creationId xmlns:p14="http://schemas.microsoft.com/office/powerpoint/2010/main" val="239149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10.25</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2362</TotalTime>
  <Words>175</Words>
  <Application>Microsoft Office PowerPoint</Application>
  <PresentationFormat>宽屏</PresentationFormat>
  <Paragraphs>18</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425</cp:revision>
  <dcterms:created xsi:type="dcterms:W3CDTF">2018-10-28T16:15:04Z</dcterms:created>
  <dcterms:modified xsi:type="dcterms:W3CDTF">2020-10-25T16:58:06Z</dcterms:modified>
</cp:coreProperties>
</file>