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312" autoAdjust="0"/>
  </p:normalViewPr>
  <p:slideViewPr>
    <p:cSldViewPr snapToGrid="0">
      <p:cViewPr varScale="1">
        <p:scale>
          <a:sx n="63" d="100"/>
          <a:sy n="63" d="100"/>
        </p:scale>
        <p:origin x="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2019.3.2-2019.3.9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4638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conducting experiments of Potsdam dataset and improving my model’s performance on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dataset.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0200" y="6048320"/>
            <a:ext cx="556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Potsdam sample  image 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(6000* 6000)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91" y="985385"/>
            <a:ext cx="4900983" cy="49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50686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Last week,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using multi-scale test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method, I improved my model’s performance to 91.1% OA on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dataset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 This week I augmented training images with more rescaled images, and got 91.2% OA, which outperforms the best model till now.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919" y="4363521"/>
            <a:ext cx="434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Result on </a:t>
            </a:r>
            <a:r>
              <a:rPr lang="en-US" altLang="zh-CN" sz="28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dataset </a:t>
            </a:r>
            <a:endParaRPr lang="en-US" altLang="zh-CN" sz="28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19" y="1913274"/>
            <a:ext cx="5974499" cy="23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51877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finished testing all baseline models on Potsdam dataset, which did cost a lot of time.</a:t>
            </a:r>
          </a:p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Then I trained my model with training images same as benchmark models to compare with them. I got a preliminary result of 90.4% OA, compared with 91.1% OA of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the best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11240" y="4542828"/>
            <a:ext cx="494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 on </a:t>
            </a:r>
            <a:r>
              <a:rPr lang="en-US" altLang="zh-CN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dataset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68" y="2035410"/>
            <a:ext cx="5836666" cy="23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5" y="929876"/>
            <a:ext cx="10449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dataset, I got 91.24% OA, which exceeds the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best score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91.1% OA on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dataset, not considering those results without paper.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Potsdam dataset, I plan to train my model with more settings,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especially with different data augmentation methods. Due to the large number of images, I’d adjust augmentation method carefully to get better performance with shorter training time.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1805"/>
          <a:stretch/>
        </p:blipFill>
        <p:spPr>
          <a:xfrm>
            <a:off x="9840644" y="4366703"/>
            <a:ext cx="1434353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233</Words>
  <Application>Microsoft Office PowerPoint</Application>
  <PresentationFormat>宽屏</PresentationFormat>
  <Paragraphs>24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138</cp:revision>
  <dcterms:created xsi:type="dcterms:W3CDTF">2018-10-28T16:15:04Z</dcterms:created>
  <dcterms:modified xsi:type="dcterms:W3CDTF">2019-03-10T14:27:34Z</dcterms:modified>
</cp:coreProperties>
</file>