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78" r:id="rId5"/>
    <p:sldId id="277" r:id="rId6"/>
    <p:sldId id="262"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6"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594C-4845-430F-8E14-87CC9113DFED}" type="datetimeFigureOut">
              <a:rPr lang="zh-CN" altLang="en-US" smtClean="0"/>
              <a:t>2020/9/20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0DA1-FE1F-4603-B116-CC7B02A3C4FF}" type="slidenum">
              <a:rPr lang="zh-CN" altLang="en-US" smtClean="0"/>
              <a:t>‹#›</a:t>
            </a:fld>
            <a:endParaRPr lang="zh-CN" altLang="en-US"/>
          </a:p>
        </p:txBody>
      </p:sp>
    </p:spTree>
    <p:extLst>
      <p:ext uri="{BB962C8B-B14F-4D97-AF65-F5344CB8AC3E}">
        <p14:creationId xmlns:p14="http://schemas.microsoft.com/office/powerpoint/2010/main" val="29993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1</a:t>
            </a:fld>
            <a:endParaRPr lang="zh-CN" altLang="en-US"/>
          </a:p>
        </p:txBody>
      </p:sp>
    </p:spTree>
    <p:extLst>
      <p:ext uri="{BB962C8B-B14F-4D97-AF65-F5344CB8AC3E}">
        <p14:creationId xmlns:p14="http://schemas.microsoft.com/office/powerpoint/2010/main" val="1424710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5</a:t>
            </a:fld>
            <a:endParaRPr lang="zh-CN" altLang="en-US"/>
          </a:p>
        </p:txBody>
      </p:sp>
    </p:spTree>
    <p:extLst>
      <p:ext uri="{BB962C8B-B14F-4D97-AF65-F5344CB8AC3E}">
        <p14:creationId xmlns:p14="http://schemas.microsoft.com/office/powerpoint/2010/main" val="2296966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2020/9/20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2020/9/20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2020/9/20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2020/9/20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2020/9/20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2020/9/20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2020/9/20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en-US" altLang="zh-CN" sz="2000" b="1" dirty="0"/>
              <a:t>2020.9.13-9.20</a:t>
            </a:r>
          </a:p>
        </p:txBody>
      </p:sp>
    </p:spTree>
    <p:extLst>
      <p:ext uri="{BB962C8B-B14F-4D97-AF65-F5344CB8AC3E}">
        <p14:creationId xmlns:p14="http://schemas.microsoft.com/office/powerpoint/2010/main" val="333968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End</a:t>
            </a:r>
          </a:p>
        </p:txBody>
      </p:sp>
    </p:spTree>
    <p:extLst>
      <p:ext uri="{BB962C8B-B14F-4D97-AF65-F5344CB8AC3E}">
        <p14:creationId xmlns:p14="http://schemas.microsoft.com/office/powerpoint/2010/main" val="200003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885114"/>
            <a:ext cx="11423869" cy="107721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In this week, I also put my effort on labeling the MOT images. I finished labeling the rest of bee sequence, and the goats sequence.</a:t>
            </a:r>
          </a:p>
        </p:txBody>
      </p:sp>
      <p:pic>
        <p:nvPicPr>
          <p:cNvPr id="5" name="图片 4">
            <a:extLst>
              <a:ext uri="{FF2B5EF4-FFF2-40B4-BE49-F238E27FC236}">
                <a16:creationId xmlns:a16="http://schemas.microsoft.com/office/drawing/2014/main" id="{BFD8B7BD-E206-45C0-A69B-4C6ABE581830}"/>
              </a:ext>
            </a:extLst>
          </p:cNvPr>
          <p:cNvPicPr>
            <a:picLocks noChangeAspect="1"/>
          </p:cNvPicPr>
          <p:nvPr/>
        </p:nvPicPr>
        <p:blipFill>
          <a:blip r:embed="rId2"/>
          <a:stretch>
            <a:fillRect/>
          </a:stretch>
        </p:blipFill>
        <p:spPr>
          <a:xfrm>
            <a:off x="1864175" y="2016449"/>
            <a:ext cx="7689455" cy="4357026"/>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885114"/>
            <a:ext cx="11819655" cy="1569660"/>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I firstly finished the labeling of the bee sequence. Another special aspect for this sequence might be the short track. Many tracks are as short as 3 frames, and the shortest one has only 1 frame. </a:t>
            </a:r>
          </a:p>
        </p:txBody>
      </p:sp>
      <p:pic>
        <p:nvPicPr>
          <p:cNvPr id="4" name="图片 3">
            <a:extLst>
              <a:ext uri="{FF2B5EF4-FFF2-40B4-BE49-F238E27FC236}">
                <a16:creationId xmlns:a16="http://schemas.microsoft.com/office/drawing/2014/main" id="{FC9D3FCD-F092-4A6C-BEDF-4E9AA7764384}"/>
              </a:ext>
            </a:extLst>
          </p:cNvPr>
          <p:cNvPicPr>
            <a:picLocks noChangeAspect="1"/>
          </p:cNvPicPr>
          <p:nvPr/>
        </p:nvPicPr>
        <p:blipFill>
          <a:blip r:embed="rId2"/>
          <a:stretch>
            <a:fillRect/>
          </a:stretch>
        </p:blipFill>
        <p:spPr>
          <a:xfrm>
            <a:off x="2578597" y="2508891"/>
            <a:ext cx="7098804" cy="4043391"/>
          </a:xfrm>
          <a:prstGeom prst="rect">
            <a:avLst/>
          </a:prstGeom>
        </p:spPr>
      </p:pic>
    </p:spTree>
    <p:extLst>
      <p:ext uri="{BB962C8B-B14F-4D97-AF65-F5344CB8AC3E}">
        <p14:creationId xmlns:p14="http://schemas.microsoft.com/office/powerpoint/2010/main" val="4003272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7" y="830997"/>
            <a:ext cx="11710474" cy="1569660"/>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I then labeled the goats sequence. The main property for this sequence might be occlusion. The view angle is horizontal and the density of goats is high. The deformation is mainly about its swinging long ears.</a:t>
            </a:r>
          </a:p>
        </p:txBody>
      </p:sp>
      <p:pic>
        <p:nvPicPr>
          <p:cNvPr id="4" name="图片 3">
            <a:extLst>
              <a:ext uri="{FF2B5EF4-FFF2-40B4-BE49-F238E27FC236}">
                <a16:creationId xmlns:a16="http://schemas.microsoft.com/office/drawing/2014/main" id="{6D518BE6-E9C7-4EF9-95EC-DBED12DC90AF}"/>
              </a:ext>
            </a:extLst>
          </p:cNvPr>
          <p:cNvPicPr>
            <a:picLocks noChangeAspect="1"/>
          </p:cNvPicPr>
          <p:nvPr/>
        </p:nvPicPr>
        <p:blipFill>
          <a:blip r:embed="rId3"/>
          <a:stretch>
            <a:fillRect/>
          </a:stretch>
        </p:blipFill>
        <p:spPr>
          <a:xfrm>
            <a:off x="1932744" y="2400657"/>
            <a:ext cx="7848600" cy="4256379"/>
          </a:xfrm>
          <a:prstGeom prst="rect">
            <a:avLst/>
          </a:prstGeom>
        </p:spPr>
      </p:pic>
    </p:spTree>
    <p:extLst>
      <p:ext uri="{BB962C8B-B14F-4D97-AF65-F5344CB8AC3E}">
        <p14:creationId xmlns:p14="http://schemas.microsoft.com/office/powerpoint/2010/main" val="2391496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6" name="文本框 5">
            <a:extLst>
              <a:ext uri="{FF2B5EF4-FFF2-40B4-BE49-F238E27FC236}">
                <a16:creationId xmlns:a16="http://schemas.microsoft.com/office/drawing/2014/main" id="{32977E3F-7E36-46FE-A3EA-A6954334D4C5}"/>
              </a:ext>
            </a:extLst>
          </p:cNvPr>
          <p:cNvSpPr txBox="1"/>
          <p:nvPr/>
        </p:nvSpPr>
        <p:spPr>
          <a:xfrm>
            <a:off x="3617260" y="3373960"/>
            <a:ext cx="5212841" cy="400110"/>
          </a:xfrm>
          <a:prstGeom prst="rect">
            <a:avLst/>
          </a:prstGeom>
          <a:noFill/>
        </p:spPr>
        <p:txBody>
          <a:bodyPr wrap="square" rtlCol="0">
            <a:spAutoFit/>
          </a:bodyPr>
          <a:lstStyle/>
          <a:p>
            <a:r>
              <a:rPr lang="zh-CN" altLang="en-US" sz="2000" b="1" dirty="0"/>
              <a:t>程文胜                                                    </a:t>
            </a:r>
            <a:r>
              <a:rPr lang="en-US" altLang="zh-CN" sz="2000" b="1" dirty="0"/>
              <a:t>9.20</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2269</TotalTime>
  <Words>131</Words>
  <Application>Microsoft Office PowerPoint</Application>
  <PresentationFormat>宽屏</PresentationFormat>
  <Paragraphs>18</Paragraphs>
  <Slides>6</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等线 Light</vt:lpstr>
      <vt:lpstr>Arial</vt:lpstr>
      <vt:lpstr>Calibri</vt:lpstr>
      <vt:lpstr>Calibri Light</vt:lpstr>
      <vt:lpstr>Office 主题​​</vt:lpstr>
      <vt:lpstr>Weekly Report</vt:lpstr>
      <vt:lpstr>Weekly Report</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程 文胜</cp:lastModifiedBy>
  <cp:revision>395</cp:revision>
  <dcterms:created xsi:type="dcterms:W3CDTF">2018-10-28T16:15:04Z</dcterms:created>
  <dcterms:modified xsi:type="dcterms:W3CDTF">2020-09-20T15:28:35Z</dcterms:modified>
</cp:coreProperties>
</file>