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84" r:id="rId5"/>
    <p:sldId id="283"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4</a:t>
            </a:fld>
            <a:endParaRPr lang="zh-CN" altLang="en-US"/>
          </a:p>
        </p:txBody>
      </p:sp>
    </p:spTree>
    <p:extLst>
      <p:ext uri="{BB962C8B-B14F-4D97-AF65-F5344CB8AC3E}">
        <p14:creationId xmlns:p14="http://schemas.microsoft.com/office/powerpoint/2010/main" val="288573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328511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2021.3.9-3.15</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199592"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reading an influential human mesh recovery paper: Learning to Reconstruct 3D Human Pose and Shape</a:t>
            </a:r>
          </a:p>
          <a:p>
            <a:r>
              <a:rPr lang="en-US" altLang="zh-CN" sz="3200" b="1" dirty="0">
                <a:latin typeface="Calibri Light" panose="020F0302020204030204" pitchFamily="34" charset="0"/>
                <a:cs typeface="Calibri Light" panose="020F0302020204030204" pitchFamily="34" charset="0"/>
              </a:rPr>
              <a:t>via Model-fitting in the Loop, and tried to run the HMR code.</a:t>
            </a:r>
          </a:p>
        </p:txBody>
      </p:sp>
      <p:pic>
        <p:nvPicPr>
          <p:cNvPr id="5" name="图片 4">
            <a:extLst>
              <a:ext uri="{FF2B5EF4-FFF2-40B4-BE49-F238E27FC236}">
                <a16:creationId xmlns:a16="http://schemas.microsoft.com/office/drawing/2014/main" id="{572F6FA4-F5D7-4EF3-B144-47B8D9CDCF03}"/>
              </a:ext>
            </a:extLst>
          </p:cNvPr>
          <p:cNvPicPr>
            <a:picLocks noChangeAspect="1"/>
          </p:cNvPicPr>
          <p:nvPr/>
        </p:nvPicPr>
        <p:blipFill>
          <a:blip r:embed="rId2"/>
          <a:stretch>
            <a:fillRect/>
          </a:stretch>
        </p:blipFill>
        <p:spPr>
          <a:xfrm>
            <a:off x="3199034" y="2400658"/>
            <a:ext cx="5047081" cy="4291238"/>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707047" cy="255454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 paper combines the strength of both optimization-based method and regression-based network method. The deep network initializes an iterative optimization routine that fits the body model to 2D joints within the training loop, and the fitted estimate is subsequently used to supervise the network.</a:t>
            </a:r>
          </a:p>
        </p:txBody>
      </p:sp>
      <p:pic>
        <p:nvPicPr>
          <p:cNvPr id="4" name="图片 3">
            <a:extLst>
              <a:ext uri="{FF2B5EF4-FFF2-40B4-BE49-F238E27FC236}">
                <a16:creationId xmlns:a16="http://schemas.microsoft.com/office/drawing/2014/main" id="{B719D001-0D36-4C9A-A267-C1C6E57B8CA9}"/>
              </a:ext>
            </a:extLst>
          </p:cNvPr>
          <p:cNvPicPr>
            <a:picLocks noChangeAspect="1"/>
          </p:cNvPicPr>
          <p:nvPr/>
        </p:nvPicPr>
        <p:blipFill>
          <a:blip r:embed="rId3"/>
          <a:stretch>
            <a:fillRect/>
          </a:stretch>
        </p:blipFill>
        <p:spPr>
          <a:xfrm>
            <a:off x="1950580" y="3385542"/>
            <a:ext cx="7683813" cy="3394910"/>
          </a:xfrm>
          <a:prstGeom prst="rect">
            <a:avLst/>
          </a:prstGeom>
        </p:spPr>
      </p:pic>
    </p:spTree>
    <p:extLst>
      <p:ext uri="{BB962C8B-B14F-4D97-AF65-F5344CB8AC3E}">
        <p14:creationId xmlns:p14="http://schemas.microsoft.com/office/powerpoint/2010/main" val="247738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4920713"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also spent time on running the code of HMR, which is a classic paper in this field. I’m currently configuring the code environment, since it’s an old method and those dependency packages need to be adjusted. I would mainly spend time on it for these days.</a:t>
            </a:r>
          </a:p>
        </p:txBody>
      </p:sp>
      <p:pic>
        <p:nvPicPr>
          <p:cNvPr id="4" name="图片 3">
            <a:extLst>
              <a:ext uri="{FF2B5EF4-FFF2-40B4-BE49-F238E27FC236}">
                <a16:creationId xmlns:a16="http://schemas.microsoft.com/office/drawing/2014/main" id="{E5E84D0B-0452-48ED-B0D0-681258C3EB4B}"/>
              </a:ext>
            </a:extLst>
          </p:cNvPr>
          <p:cNvPicPr>
            <a:picLocks noChangeAspect="1"/>
          </p:cNvPicPr>
          <p:nvPr/>
        </p:nvPicPr>
        <p:blipFill>
          <a:blip r:embed="rId3"/>
          <a:stretch>
            <a:fillRect/>
          </a:stretch>
        </p:blipFill>
        <p:spPr>
          <a:xfrm>
            <a:off x="5029200" y="756060"/>
            <a:ext cx="6565222" cy="5091695"/>
          </a:xfrm>
          <a:prstGeom prst="rect">
            <a:avLst/>
          </a:prstGeom>
        </p:spPr>
      </p:pic>
    </p:spTree>
    <p:extLst>
      <p:ext uri="{BB962C8B-B14F-4D97-AF65-F5344CB8AC3E}">
        <p14:creationId xmlns:p14="http://schemas.microsoft.com/office/powerpoint/2010/main" val="14005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3.15</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159</Words>
  <Application>Microsoft Office PowerPoint</Application>
  <PresentationFormat>宽屏</PresentationFormat>
  <Paragraphs>20</Paragraphs>
  <Slides>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560</cp:revision>
  <dcterms:created xsi:type="dcterms:W3CDTF">2018-10-28T16:15:04Z</dcterms:created>
  <dcterms:modified xsi:type="dcterms:W3CDTF">2021-03-15T16:57:36Z</dcterms:modified>
</cp:coreProperties>
</file>