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88" r:id="rId5"/>
    <p:sldId id="31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2021.5.17-5.25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56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thinking about the problem, and tried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GlobalTrack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model without training on SOT datasets.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C8550-49FA-44A5-B802-DA1EDD0E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75" y="2164743"/>
            <a:ext cx="7077575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difference between few shot learning task and our one shot GMOT task is the object belongs to a new class for one shot learning task, while it is not necessary in GMOT task.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5531C-F918-4A5C-BE1C-7F3393B6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31" y="2587547"/>
            <a:ext cx="5945029" cy="40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the influence of instance-level feature learned in the SOT process, I tried the model without pretraining on SOT benchmarks, but the result is terrible. I think this is due to the random initialization.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0CA72-61E7-4A42-85B7-4C74DE3D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9" y="2400657"/>
            <a:ext cx="5852172" cy="4352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30C81D-1F43-47FF-A43E-A9B3E5B4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25" y="240065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5.25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118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662</cp:revision>
  <dcterms:created xsi:type="dcterms:W3CDTF">2018-10-28T16:15:04Z</dcterms:created>
  <dcterms:modified xsi:type="dcterms:W3CDTF">2021-05-24T18:00:18Z</dcterms:modified>
</cp:coreProperties>
</file>