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8"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580839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6215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344961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50134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7E27B2F-45EF-4723-8F48-7182D792568C}" type="datetimeFigureOut">
              <a:rPr lang="zh-CN" altLang="en-US" smtClean="0"/>
              <a:t>2018/11/4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5908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35086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7E27B2F-45EF-4723-8F48-7182D792568C}" type="datetimeFigureOut">
              <a:rPr lang="zh-CN" altLang="en-US" smtClean="0"/>
              <a:t>2018/11/4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189991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7E27B2F-45EF-4723-8F48-7182D792568C}" type="datetimeFigureOut">
              <a:rPr lang="zh-CN" altLang="en-US" smtClean="0"/>
              <a:t>2018/11/4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1731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E27B2F-45EF-4723-8F48-7182D792568C}" type="datetimeFigureOut">
              <a:rPr lang="zh-CN" altLang="en-US" smtClean="0"/>
              <a:t>2018/11/4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861250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212047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7E27B2F-45EF-4723-8F48-7182D792568C}" type="datetimeFigureOut">
              <a:rPr lang="zh-CN" altLang="en-US" smtClean="0"/>
              <a:t>2018/11/4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3035416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27B2F-45EF-4723-8F48-7182D792568C}" type="datetimeFigureOut">
              <a:rPr lang="zh-CN" altLang="en-US" smtClean="0"/>
              <a:t>2018/11/4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AD557F-873F-4BC0-8E55-406A005FEBEA}" type="slidenum">
              <a:rPr lang="zh-CN" altLang="en-US" smtClean="0"/>
              <a:t>‹#›</a:t>
            </a:fld>
            <a:endParaRPr lang="zh-CN" altLang="en-US"/>
          </a:p>
        </p:txBody>
      </p:sp>
    </p:spTree>
    <p:extLst>
      <p:ext uri="{BB962C8B-B14F-4D97-AF65-F5344CB8AC3E}">
        <p14:creationId xmlns:p14="http://schemas.microsoft.com/office/powerpoint/2010/main" val="4032293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000778"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Weekly Report</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101928" y="3373960"/>
            <a:ext cx="6492015" cy="400110"/>
          </a:xfrm>
          <a:prstGeom prst="rect">
            <a:avLst/>
          </a:prstGeom>
          <a:noFill/>
        </p:spPr>
        <p:txBody>
          <a:bodyPr wrap="square" rtlCol="0">
            <a:spAutoFit/>
          </a:bodyPr>
          <a:lstStyle/>
          <a:p>
            <a:r>
              <a:rPr lang="zh-CN" altLang="en-US" sz="2000" b="1" dirty="0"/>
              <a:t>程文胜                                                    </a:t>
            </a:r>
            <a:r>
              <a:rPr lang="en-US" altLang="zh-CN" sz="2000" b="1" dirty="0"/>
              <a:t>2018.10.28-11.3</a:t>
            </a:r>
            <a:endParaRPr lang="zh-CN" altLang="en-US" sz="2000" b="1" dirty="0"/>
          </a:p>
        </p:txBody>
      </p:sp>
    </p:spTree>
    <p:extLst>
      <p:ext uri="{BB962C8B-B14F-4D97-AF65-F5344CB8AC3E}">
        <p14:creationId xmlns:p14="http://schemas.microsoft.com/office/powerpoint/2010/main" val="333968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20606" y="465846"/>
            <a:ext cx="4683433" cy="981288"/>
          </a:xfrm>
        </p:spPr>
        <p:txBody>
          <a:bodyPr>
            <a:normAutofit fontScale="90000"/>
          </a:bodyPr>
          <a:lstStyle/>
          <a:p>
            <a:r>
              <a:rPr lang="en-US" altLang="zh-CN" dirty="0">
                <a:solidFill>
                  <a:srgbClr val="C00000"/>
                </a:solidFill>
                <a:latin typeface="Calibri" panose="020F0502020204030204" pitchFamily="34" charset="0"/>
                <a:cs typeface="Calibri" panose="020F0502020204030204" pitchFamily="34" charset="0"/>
              </a:rPr>
              <a:t>Weekly Report</a:t>
            </a:r>
            <a:endParaRPr lang="zh-CN" altLang="en-US" dirty="0">
              <a:solidFill>
                <a:srgbClr val="C00000"/>
              </a:solidFill>
              <a:latin typeface="Calibri" panose="020F0502020204030204" pitchFamily="34" charset="0"/>
              <a:cs typeface="Calibri" panose="020F0502020204030204" pitchFamily="34" charset="0"/>
            </a:endParaRPr>
          </a:p>
        </p:txBody>
      </p:sp>
      <p:sp>
        <p:nvSpPr>
          <p:cNvPr id="5" name="文本框 4"/>
          <p:cNvSpPr txBox="1"/>
          <p:nvPr/>
        </p:nvSpPr>
        <p:spPr>
          <a:xfrm>
            <a:off x="3476101" y="1950219"/>
            <a:ext cx="5694794" cy="2554545"/>
          </a:xfrm>
          <a:prstGeom prst="rect">
            <a:avLst/>
          </a:prstGeom>
          <a:noFill/>
        </p:spPr>
        <p:txBody>
          <a:bodyPr wrap="square" rtlCol="0">
            <a:spAutoFit/>
          </a:bodyPr>
          <a:lstStyle/>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Abstract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Content</a:t>
            </a:r>
          </a:p>
          <a:p>
            <a:pPr marL="457200" indent="-457200">
              <a:buFont typeface="Arial" panose="020B0604020202020204" pitchFamily="34" charset="0"/>
              <a:buChar char="•"/>
            </a:pPr>
            <a:endParaRPr lang="en-US" altLang="zh-CN" sz="3200" b="1"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altLang="zh-CN" sz="3200" b="1" dirty="0">
                <a:latin typeface="Calibri" panose="020F0502020204030204" pitchFamily="34" charset="0"/>
                <a:cs typeface="Calibri" panose="020F0502020204030204" pitchFamily="34" charset="0"/>
              </a:rPr>
              <a:t>Discussion</a:t>
            </a:r>
          </a:p>
        </p:txBody>
      </p:sp>
    </p:spTree>
    <p:extLst>
      <p:ext uri="{BB962C8B-B14F-4D97-AF65-F5344CB8AC3E}">
        <p14:creationId xmlns:p14="http://schemas.microsoft.com/office/powerpoint/2010/main" val="200003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Abstract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8" y="885114"/>
            <a:ext cx="10554347" cy="1569660"/>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This week I mainly put my effort on reviewing the semantic segmentation paper and thinking of the semantic segmentation project.</a:t>
            </a:r>
          </a:p>
        </p:txBody>
      </p:sp>
      <p:sp>
        <p:nvSpPr>
          <p:cNvPr id="14" name="文本框 13"/>
          <p:cNvSpPr txBox="1"/>
          <p:nvPr/>
        </p:nvSpPr>
        <p:spPr>
          <a:xfrm>
            <a:off x="3573346" y="5953091"/>
            <a:ext cx="4095960" cy="523220"/>
          </a:xfrm>
          <a:prstGeom prst="rect">
            <a:avLst/>
          </a:prstGeom>
          <a:noFill/>
        </p:spPr>
        <p:txBody>
          <a:bodyPr wrap="square" rtlCol="0">
            <a:spAutoFit/>
          </a:bodyPr>
          <a:lstStyle/>
          <a:p>
            <a:r>
              <a:rPr lang="en-US" altLang="zh-CN" sz="2800" b="1" dirty="0">
                <a:latin typeface="Calibri Light" panose="020F0302020204030204" pitchFamily="34" charset="0"/>
                <a:cs typeface="Calibri Light" panose="020F0302020204030204" pitchFamily="34" charset="0"/>
              </a:rPr>
              <a:t>The review opinion</a:t>
            </a:r>
          </a:p>
        </p:txBody>
      </p:sp>
      <p:pic>
        <p:nvPicPr>
          <p:cNvPr id="6" name="图片 5">
            <a:extLst>
              <a:ext uri="{FF2B5EF4-FFF2-40B4-BE49-F238E27FC236}">
                <a16:creationId xmlns:a16="http://schemas.microsoft.com/office/drawing/2014/main" id="{9F9905BE-2D30-4362-A72B-136AFC847A9E}"/>
              </a:ext>
            </a:extLst>
          </p:cNvPr>
          <p:cNvPicPr>
            <a:picLocks noChangeAspect="1"/>
          </p:cNvPicPr>
          <p:nvPr/>
        </p:nvPicPr>
        <p:blipFill>
          <a:blip r:embed="rId2"/>
          <a:stretch>
            <a:fillRect/>
          </a:stretch>
        </p:blipFill>
        <p:spPr>
          <a:xfrm>
            <a:off x="1794687" y="2535839"/>
            <a:ext cx="6514286" cy="3085714"/>
          </a:xfrm>
          <a:prstGeom prst="rect">
            <a:avLst/>
          </a:prstGeom>
        </p:spPr>
      </p:pic>
    </p:spTree>
    <p:extLst>
      <p:ext uri="{BB962C8B-B14F-4D97-AF65-F5344CB8AC3E}">
        <p14:creationId xmlns:p14="http://schemas.microsoft.com/office/powerpoint/2010/main" val="328414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Content</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7" y="960896"/>
            <a:ext cx="5352172" cy="3046988"/>
          </a:xfrm>
          <a:prstGeom prst="rect">
            <a:avLst/>
          </a:prstGeom>
          <a:noFill/>
        </p:spPr>
        <p:txBody>
          <a:bodyPr wrap="square" rtlCol="0">
            <a:spAutoFit/>
          </a:bodyPr>
          <a:lstStyle/>
          <a:p>
            <a:r>
              <a:rPr lang="en-US" altLang="zh-CN" sz="3200" b="1" dirty="0">
                <a:latin typeface="Calibri Light" panose="020F0302020204030204" pitchFamily="34" charset="0"/>
                <a:cs typeface="Calibri Light" panose="020F0302020204030204" pitchFamily="34" charset="0"/>
              </a:rPr>
              <a:t>From the author’s response to reviewer’s opinion and corresponding adjustments on paper, I got to know what the reviewers care and how authors should response.</a:t>
            </a:r>
          </a:p>
        </p:txBody>
      </p:sp>
      <p:pic>
        <p:nvPicPr>
          <p:cNvPr id="6" name="图片 5">
            <a:extLst>
              <a:ext uri="{FF2B5EF4-FFF2-40B4-BE49-F238E27FC236}">
                <a16:creationId xmlns:a16="http://schemas.microsoft.com/office/drawing/2014/main" id="{35C26269-CB84-49ED-BEC4-3C4F1C659B8B}"/>
              </a:ext>
            </a:extLst>
          </p:cNvPr>
          <p:cNvPicPr>
            <a:picLocks noChangeAspect="1"/>
          </p:cNvPicPr>
          <p:nvPr/>
        </p:nvPicPr>
        <p:blipFill>
          <a:blip r:embed="rId2"/>
          <a:stretch>
            <a:fillRect/>
          </a:stretch>
        </p:blipFill>
        <p:spPr>
          <a:xfrm>
            <a:off x="5460659" y="830997"/>
            <a:ext cx="6438095" cy="5019048"/>
          </a:xfrm>
          <a:prstGeom prst="rect">
            <a:avLst/>
          </a:prstGeom>
        </p:spPr>
      </p:pic>
      <p:pic>
        <p:nvPicPr>
          <p:cNvPr id="7" name="图片 6">
            <a:extLst>
              <a:ext uri="{FF2B5EF4-FFF2-40B4-BE49-F238E27FC236}">
                <a16:creationId xmlns:a16="http://schemas.microsoft.com/office/drawing/2014/main" id="{179BB511-6C6F-4672-80B8-2ABB5E6E2FBB}"/>
              </a:ext>
            </a:extLst>
          </p:cNvPr>
          <p:cNvPicPr>
            <a:picLocks noChangeAspect="1"/>
          </p:cNvPicPr>
          <p:nvPr/>
        </p:nvPicPr>
        <p:blipFill>
          <a:blip r:embed="rId3"/>
          <a:stretch>
            <a:fillRect/>
          </a:stretch>
        </p:blipFill>
        <p:spPr>
          <a:xfrm>
            <a:off x="276929" y="4007884"/>
            <a:ext cx="5015287" cy="2171862"/>
          </a:xfrm>
          <a:prstGeom prst="rect">
            <a:avLst/>
          </a:prstGeom>
        </p:spPr>
      </p:pic>
    </p:spTree>
    <p:extLst>
      <p:ext uri="{BB962C8B-B14F-4D97-AF65-F5344CB8AC3E}">
        <p14:creationId xmlns:p14="http://schemas.microsoft.com/office/powerpoint/2010/main" val="2372899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8488" y="0"/>
            <a:ext cx="6691054" cy="830997"/>
          </a:xfrm>
          <a:prstGeom prst="rect">
            <a:avLst/>
          </a:prstGeom>
          <a:noFill/>
        </p:spPr>
        <p:txBody>
          <a:bodyPr wrap="square" rtlCol="0">
            <a:spAutoFit/>
          </a:bodyPr>
          <a:lstStyle/>
          <a:p>
            <a:r>
              <a:rPr lang="en-US" altLang="zh-CN" sz="4800" b="1" u="sng" dirty="0">
                <a:uFill>
                  <a:solidFill>
                    <a:srgbClr val="FF0000"/>
                  </a:solidFill>
                </a:uFill>
                <a:latin typeface="Calibri Light" panose="020F0302020204030204" pitchFamily="34" charset="0"/>
                <a:cs typeface="Calibri Light" panose="020F0302020204030204" pitchFamily="34" charset="0"/>
              </a:rPr>
              <a:t>Discussion</a:t>
            </a:r>
            <a:endParaRPr lang="zh-CN" altLang="en-US" sz="4800" b="1" u="sng" dirty="0">
              <a:uFill>
                <a:solidFill>
                  <a:srgbClr val="FF0000"/>
                </a:solidFill>
              </a:uFill>
              <a:latin typeface="Calibri Light" panose="020F0302020204030204" pitchFamily="34" charset="0"/>
              <a:cs typeface="Calibri Light" panose="020F0302020204030204" pitchFamily="34" charset="0"/>
            </a:endParaRPr>
          </a:p>
        </p:txBody>
      </p:sp>
      <p:sp>
        <p:nvSpPr>
          <p:cNvPr id="3" name="文本框 2"/>
          <p:cNvSpPr txBox="1"/>
          <p:nvPr/>
        </p:nvSpPr>
        <p:spPr>
          <a:xfrm>
            <a:off x="108486" y="960896"/>
            <a:ext cx="10554347" cy="1569660"/>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b="1" dirty="0">
                <a:latin typeface="Calibri Light" panose="020F0302020204030204" pitchFamily="34" charset="0"/>
                <a:cs typeface="Calibri Light" panose="020F0302020204030204" pitchFamily="34" charset="0"/>
              </a:rPr>
              <a:t>About reviewer’s opinion, although it may be unsuitable for author’s  original purposes, author should be polite and mild, especially do not despise reviewer.</a:t>
            </a: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72000" y="4011371"/>
            <a:ext cx="2080529" cy="2641297"/>
          </a:xfrm>
          <a:prstGeom prst="rect">
            <a:avLst/>
          </a:prstGeom>
        </p:spPr>
      </p:pic>
      <p:sp>
        <p:nvSpPr>
          <p:cNvPr id="5" name="文本框 4">
            <a:extLst>
              <a:ext uri="{FF2B5EF4-FFF2-40B4-BE49-F238E27FC236}">
                <a16:creationId xmlns:a16="http://schemas.microsoft.com/office/drawing/2014/main" id="{49BF4AF1-3BA1-40DD-8CA9-6DE3B055ED09}"/>
              </a:ext>
            </a:extLst>
          </p:cNvPr>
          <p:cNvSpPr txBox="1"/>
          <p:nvPr/>
        </p:nvSpPr>
        <p:spPr>
          <a:xfrm>
            <a:off x="108485" y="2550141"/>
            <a:ext cx="10554347" cy="2062103"/>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b="1" dirty="0">
                <a:latin typeface="Calibri Light" panose="020F0302020204030204" pitchFamily="34" charset="0"/>
                <a:cs typeface="Calibri Light" panose="020F0302020204030204" pitchFamily="34" charset="0"/>
              </a:rPr>
              <a:t>About the paper itself, it compared its accuracy with traditional methods and compared its complexity with deep learning method, which is really unconvincing.  This is kind of cunning and should be avoided in quality papers.</a:t>
            </a:r>
          </a:p>
        </p:txBody>
      </p:sp>
    </p:spTree>
    <p:extLst>
      <p:ext uri="{BB962C8B-B14F-4D97-AF65-F5344CB8AC3E}">
        <p14:creationId xmlns:p14="http://schemas.microsoft.com/office/powerpoint/2010/main" val="2685014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799073" y="2446986"/>
            <a:ext cx="6761408" cy="926974"/>
          </a:xfrm>
        </p:spPr>
        <p:txBody>
          <a:bodyPr>
            <a:noAutofit/>
          </a:bodyPr>
          <a:lstStyle/>
          <a:p>
            <a:r>
              <a:rPr lang="en-US" altLang="zh-CN" sz="8800" b="1" u="sng" dirty="0">
                <a:uFill>
                  <a:solidFill>
                    <a:srgbClr val="FF0000"/>
                  </a:solidFill>
                </a:uFill>
                <a:latin typeface="Calibri Light" panose="020F0302020204030204" pitchFamily="34" charset="0"/>
                <a:cs typeface="Calibri Light" panose="020F0302020204030204" pitchFamily="34" charset="0"/>
              </a:rPr>
              <a:t>Report End</a:t>
            </a:r>
            <a:endParaRPr lang="zh-CN" altLang="en-US" sz="8800" b="1" u="sng" dirty="0">
              <a:uFill>
                <a:solidFill>
                  <a:srgbClr val="FF0000"/>
                </a:solidFill>
              </a:uFill>
              <a:latin typeface="Calibri Light" panose="020F0302020204030204" pitchFamily="34" charset="0"/>
              <a:cs typeface="Calibri Light" panose="020F0302020204030204" pitchFamily="34" charset="0"/>
            </a:endParaRPr>
          </a:p>
        </p:txBody>
      </p:sp>
      <p:sp>
        <p:nvSpPr>
          <p:cNvPr id="4" name="文本框 3"/>
          <p:cNvSpPr txBox="1"/>
          <p:nvPr/>
        </p:nvSpPr>
        <p:spPr>
          <a:xfrm>
            <a:off x="3617260" y="3373960"/>
            <a:ext cx="5791760" cy="400110"/>
          </a:xfrm>
          <a:prstGeom prst="rect">
            <a:avLst/>
          </a:prstGeom>
          <a:noFill/>
        </p:spPr>
        <p:txBody>
          <a:bodyPr wrap="square" rtlCol="0">
            <a:spAutoFit/>
          </a:bodyPr>
          <a:lstStyle/>
          <a:p>
            <a:r>
              <a:rPr lang="zh-CN" altLang="en-US" sz="2000" b="1" dirty="0"/>
              <a:t>程文胜                                 </a:t>
            </a:r>
            <a:r>
              <a:rPr lang="en-US" altLang="zh-CN" sz="2000" b="1" dirty="0"/>
              <a:t>2018.10.28-11.3</a:t>
            </a:r>
            <a:endParaRPr lang="zh-CN" altLang="en-US" sz="2000" b="1" dirty="0"/>
          </a:p>
        </p:txBody>
      </p:sp>
    </p:spTree>
    <p:extLst>
      <p:ext uri="{BB962C8B-B14F-4D97-AF65-F5344CB8AC3E}">
        <p14:creationId xmlns:p14="http://schemas.microsoft.com/office/powerpoint/2010/main" val="27591985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137</Words>
  <Application>Microsoft Office PowerPoint</Application>
  <PresentationFormat>宽屏</PresentationFormat>
  <Paragraphs>18</Paragraphs>
  <Slides>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等线</vt:lpstr>
      <vt:lpstr>等线 Light</vt:lpstr>
      <vt:lpstr>Arial</vt:lpstr>
      <vt:lpstr>Calibri</vt:lpstr>
      <vt:lpstr>Calibri Light</vt:lpstr>
      <vt:lpstr>Wingdings</vt:lpstr>
      <vt:lpstr>Office 主题​​</vt:lpstr>
      <vt:lpstr>Weekly Report</vt:lpstr>
      <vt:lpstr>Weekly Report</vt:lpstr>
      <vt:lpstr>PowerPoint 演示文稿</vt:lpstr>
      <vt:lpstr>PowerPoint 演示文稿</vt:lpstr>
      <vt:lpstr>PowerPoint 演示文稿</vt:lpstr>
      <vt:lpstr>Report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Multiple views</dc:title>
  <dc:creator>dell</dc:creator>
  <cp:lastModifiedBy>程 文胜</cp:lastModifiedBy>
  <cp:revision>12</cp:revision>
  <dcterms:created xsi:type="dcterms:W3CDTF">2018-10-28T16:15:04Z</dcterms:created>
  <dcterms:modified xsi:type="dcterms:W3CDTF">2018-11-04T15:47:38Z</dcterms:modified>
</cp:coreProperties>
</file>