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2018/12/2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</a:t>
            </a:r>
            <a:r>
              <a:rPr lang="en-US" altLang="zh-CN" sz="2000" b="1" dirty="0" smtClean="0"/>
              <a:t>2018.11.24-12.1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6691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reviewing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semantic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segmentation results of Shanghai SAR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image and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making PPT slides.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Image on the right is the change detection result for buildings with red mask.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0217" y="5920407"/>
            <a:ext cx="381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Change detection result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71" y="88511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79967"/>
            <a:ext cx="117114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evaluation metrics, for remote sensing field, we use overall accuracy(OA) and kappa score.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Table.A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is our quantitative result of Shanghai City SAR image. At first, I feel weird that Kappa is much smaller than accuracy and F1 score. After checking its definition, calculating it by hand and looking through related papers, I found it’s reasonable.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example,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Table.B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is the resu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lt of junior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Xiangli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Yang’s paper. It shows high OA(87.92%) vs. lower Kappa score(0.76).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49472" y="5758524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Table B. </a:t>
            </a:r>
            <a:r>
              <a:rPr lang="en-US" altLang="zh-CN" sz="28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Xiangli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Yang’s paper</a:t>
            </a:r>
            <a:endParaRPr lang="en-US" altLang="zh-CN" sz="2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89" y="4425759"/>
            <a:ext cx="6542857" cy="140000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37073"/>
              </p:ext>
            </p:extLst>
          </p:nvPr>
        </p:nvGraphicFramePr>
        <p:xfrm>
          <a:off x="307029" y="4620299"/>
          <a:ext cx="40671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45">
                  <a:extLst>
                    <a:ext uri="{9D8B030D-6E8A-4147-A177-3AD203B41FA5}">
                      <a16:colId xmlns:a16="http://schemas.microsoft.com/office/drawing/2014/main" val="3255532694"/>
                    </a:ext>
                  </a:extLst>
                </a:gridCol>
                <a:gridCol w="1133191">
                  <a:extLst>
                    <a:ext uri="{9D8B030D-6E8A-4147-A177-3AD203B41FA5}">
                      <a16:colId xmlns:a16="http://schemas.microsoft.com/office/drawing/2014/main" val="2244461061"/>
                    </a:ext>
                  </a:extLst>
                </a:gridCol>
                <a:gridCol w="861842">
                  <a:extLst>
                    <a:ext uri="{9D8B030D-6E8A-4147-A177-3AD203B41FA5}">
                      <a16:colId xmlns:a16="http://schemas.microsoft.com/office/drawing/2014/main" val="1254696067"/>
                    </a:ext>
                  </a:extLst>
                </a:gridCol>
                <a:gridCol w="861842">
                  <a:extLst>
                    <a:ext uri="{9D8B030D-6E8A-4147-A177-3AD203B41FA5}">
                      <a16:colId xmlns:a16="http://schemas.microsoft.com/office/drawing/2014/main" val="3238579798"/>
                    </a:ext>
                  </a:extLst>
                </a:gridCol>
              </a:tblGrid>
              <a:tr h="3318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Kappa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F1 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RefineNet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85.99%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0.6720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0.7730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63508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34036" y="5758524"/>
            <a:ext cx="283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Table A. Our result</a:t>
            </a:r>
            <a:endParaRPr lang="en-US" altLang="zh-CN" sz="2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1532" y="6273225"/>
            <a:ext cx="11762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Yang X , </a:t>
            </a:r>
            <a:r>
              <a:rPr lang="en-US" altLang="zh-CN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 , Bai Y , et al. Fusion of intensity/coherent information using region covariance features for unsupervised classification of SAR imagery[C</a:t>
            </a:r>
            <a:r>
              <a:rPr lang="en-US" altLang="zh-CN" sz="1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]. </a:t>
            </a: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Geoscience &amp; Remote Sensing Symposium. IEEE, 2016.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787935"/>
            <a:ext cx="118593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About data annotation, since undergraduates’ label standards aren’t consistent, we need to correct this. Specifically, some students label nearby buildings as a whole, including slender roads between them, while others tend to label them separately. Considering practical situation, we choose to label nearby buildings as a whole.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 rot="16200000">
            <a:off x="36785" y="4732600"/>
            <a:ext cx="172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GT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before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84" y="3343411"/>
            <a:ext cx="3304800" cy="3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28" y="3342480"/>
            <a:ext cx="3305731" cy="330573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rot="16200000">
            <a:off x="5171575" y="4732600"/>
            <a:ext cx="120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After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554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machine learning problems, the annotation quality is of great importance. It influences model’s performance directly.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After revising labels, performance has gained obvious improvement. Accuracy increased from 84.59% to 85.99%, and Kappa increased from 0.6307 to 0.6720, F1 from 0.7386 to 0.7730 as well.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future label work, we need to set up consistent standards and check undergraduates’ labels, or let them check crossly. It’s necessary to make a </a:t>
            </a:r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dataset with high quality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annotation.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421469" y="4854388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355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Microsoft YaHei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62</cp:revision>
  <dcterms:created xsi:type="dcterms:W3CDTF">2018-10-28T16:15:04Z</dcterms:created>
  <dcterms:modified xsi:type="dcterms:W3CDTF">2018-12-02T08:44:31Z</dcterms:modified>
</cp:coreProperties>
</file>