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255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smtClean="0"/>
              <a:t>2018.12.14-12.21</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1415640"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a:t>
            </a:r>
            <a:r>
              <a:rPr lang="en-US" altLang="zh-CN" sz="3200" b="1" dirty="0" smtClean="0">
                <a:latin typeface="Calibri Light" panose="020F0302020204030204" pitchFamily="34" charset="0"/>
                <a:cs typeface="Calibri Light" panose="020F0302020204030204" pitchFamily="34" charset="0"/>
              </a:rPr>
              <a:t>writing </a:t>
            </a:r>
            <a:r>
              <a:rPr lang="en-US" altLang="zh-CN" sz="3200" b="1" dirty="0" smtClean="0">
                <a:latin typeface="Calibri Light" panose="020F0302020204030204" pitchFamily="34" charset="0"/>
                <a:cs typeface="Calibri Light" panose="020F0302020204030204" pitchFamily="34" charset="0"/>
              </a:rPr>
              <a:t>project </a:t>
            </a:r>
            <a:r>
              <a:rPr lang="en-US" altLang="zh-CN" sz="3200" b="1" dirty="0" smtClean="0">
                <a:latin typeface="Calibri Light" panose="020F0302020204030204" pitchFamily="34" charset="0"/>
                <a:cs typeface="Calibri Light" panose="020F0302020204030204" pitchFamily="34" charset="0"/>
              </a:rPr>
              <a:t>files and </a:t>
            </a:r>
            <a:r>
              <a:rPr lang="en-US" altLang="zh-CN" sz="3200" b="1" dirty="0" smtClean="0">
                <a:latin typeface="Calibri Light" panose="020F0302020204030204" pitchFamily="34" charset="0"/>
                <a:cs typeface="Calibri Light" panose="020F0302020204030204" pitchFamily="34" charset="0"/>
              </a:rPr>
              <a:t>finding common high resolution datasets of remote sensing field. </a:t>
            </a:r>
            <a:endParaRPr lang="en-US" altLang="zh-CN" sz="3200" b="1" dirty="0" smtClean="0">
              <a:latin typeface="Calibri Light" panose="020F0302020204030204" pitchFamily="34" charset="0"/>
              <a:cs typeface="Calibri Light" panose="020F0302020204030204" pitchFamily="34" charset="0"/>
            </a:endParaRPr>
          </a:p>
        </p:txBody>
      </p:sp>
      <p:sp>
        <p:nvSpPr>
          <p:cNvPr id="14" name="文本框 13"/>
          <p:cNvSpPr txBox="1"/>
          <p:nvPr/>
        </p:nvSpPr>
        <p:spPr>
          <a:xfrm>
            <a:off x="4366547" y="6334780"/>
            <a:ext cx="2128382" cy="523220"/>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ISPRS contest</a:t>
            </a:r>
            <a:endParaRPr lang="en-US" altLang="zh-CN" sz="28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1950383" y="1962332"/>
            <a:ext cx="7180170" cy="4403742"/>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79967"/>
            <a:ext cx="5821665" cy="4524315"/>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Since </a:t>
            </a:r>
            <a:r>
              <a:rPr lang="en-US" altLang="zh-CN" sz="3200" b="1" dirty="0" smtClean="0">
                <a:latin typeface="Calibri Light" panose="020F0302020204030204" pitchFamily="34" charset="0"/>
                <a:cs typeface="Calibri Light" panose="020F0302020204030204" pitchFamily="34" charset="0"/>
              </a:rPr>
              <a:t>results of SAR buildings are not so convictive, so I turn to other public datasets, mainly about optical images. After reading relevant papers, I found two common datasets, </a:t>
            </a:r>
            <a:r>
              <a:rPr lang="en-US" altLang="zh-CN" sz="3200" b="1" dirty="0" err="1" smtClean="0">
                <a:latin typeface="Calibri Light" panose="020F0302020204030204" pitchFamily="34" charset="0"/>
                <a:cs typeface="Calibri Light" panose="020F0302020204030204" pitchFamily="34" charset="0"/>
              </a:rPr>
              <a:t>Vaihingen</a:t>
            </a:r>
            <a:r>
              <a:rPr lang="en-US" altLang="zh-CN" sz="3200" b="1" dirty="0" smtClean="0">
                <a:latin typeface="Calibri Light" panose="020F0302020204030204" pitchFamily="34" charset="0"/>
                <a:cs typeface="Calibri Light" panose="020F0302020204030204" pitchFamily="34" charset="0"/>
              </a:rPr>
              <a:t> and </a:t>
            </a:r>
            <a:r>
              <a:rPr lang="en-US" altLang="zh-CN" sz="3200" b="1" dirty="0" err="1" smtClean="0">
                <a:latin typeface="Calibri Light" panose="020F0302020204030204" pitchFamily="34" charset="0"/>
                <a:cs typeface="Calibri Light" panose="020F0302020204030204" pitchFamily="34" charset="0"/>
              </a:rPr>
              <a:t>Postdam</a:t>
            </a:r>
            <a:r>
              <a:rPr lang="en-US" altLang="zh-CN" sz="3200" b="1" dirty="0" smtClean="0">
                <a:latin typeface="Calibri Light" panose="020F0302020204030204" pitchFamily="34" charset="0"/>
                <a:cs typeface="Calibri Light" panose="020F0302020204030204" pitchFamily="34" charset="0"/>
              </a:rPr>
              <a:t>, about semantic segmentation on remote sensing images.</a:t>
            </a:r>
            <a:endParaRPr lang="en-US" altLang="zh-CN" sz="3200" b="1" dirty="0" smtClean="0">
              <a:latin typeface="Calibri Light" panose="020F0302020204030204" pitchFamily="34" charset="0"/>
              <a:cs typeface="Calibri Light" panose="020F0302020204030204" pitchFamily="34" charset="0"/>
            </a:endParaRPr>
          </a:p>
        </p:txBody>
      </p:sp>
      <p:sp>
        <p:nvSpPr>
          <p:cNvPr id="9" name="文本框 8"/>
          <p:cNvSpPr txBox="1"/>
          <p:nvPr/>
        </p:nvSpPr>
        <p:spPr>
          <a:xfrm>
            <a:off x="7594454" y="6334780"/>
            <a:ext cx="3002720" cy="523220"/>
          </a:xfrm>
          <a:prstGeom prst="rect">
            <a:avLst/>
          </a:prstGeom>
          <a:noFill/>
        </p:spPr>
        <p:txBody>
          <a:bodyPr wrap="square" rtlCol="0">
            <a:spAutoFit/>
          </a:bodyPr>
          <a:lstStyle/>
          <a:p>
            <a:r>
              <a:rPr lang="en-US" altLang="zh-CN" sz="2800" b="1" dirty="0" err="1" smtClean="0">
                <a:latin typeface="Calibri Light" panose="020F0302020204030204" pitchFamily="34" charset="0"/>
                <a:cs typeface="Calibri Light" panose="020F0302020204030204" pitchFamily="34" charset="0"/>
              </a:rPr>
              <a:t>Vaihingen</a:t>
            </a:r>
            <a:r>
              <a:rPr lang="en-US" altLang="zh-CN" sz="2800" b="1" dirty="0" smtClean="0">
                <a:latin typeface="Calibri Light" panose="020F0302020204030204" pitchFamily="34" charset="0"/>
                <a:cs typeface="Calibri Light" panose="020F0302020204030204" pitchFamily="34" charset="0"/>
              </a:rPr>
              <a:t> data</a:t>
            </a:r>
            <a:endParaRPr lang="en-US" altLang="zh-CN" sz="2800" b="1" dirty="0" smtClean="0">
              <a:latin typeface="Calibri Light" panose="020F0302020204030204" pitchFamily="34" charset="0"/>
              <a:cs typeface="Calibri Light" panose="020F0302020204030204" pitchFamily="34" charset="0"/>
            </a:endParaRPr>
          </a:p>
        </p:txBody>
      </p:sp>
      <p:pic>
        <p:nvPicPr>
          <p:cNvPr id="6" name="图片 5"/>
          <p:cNvPicPr>
            <a:picLocks noChangeAspect="1"/>
          </p:cNvPicPr>
          <p:nvPr/>
        </p:nvPicPr>
        <p:blipFill>
          <a:blip r:embed="rId2"/>
          <a:stretch>
            <a:fillRect/>
          </a:stretch>
        </p:blipFill>
        <p:spPr>
          <a:xfrm>
            <a:off x="6250641" y="779967"/>
            <a:ext cx="4964206" cy="5634374"/>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87935"/>
            <a:ext cx="5673747" cy="5016758"/>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They are benchmark datasets for ISPRS 2D semantic labeling challenge. They consist of 3-band IRRG image data and corresponding DSM. </a:t>
            </a:r>
            <a:r>
              <a:rPr lang="en-US" altLang="zh-CN" sz="3200" b="1" dirty="0" err="1" smtClean="0">
                <a:latin typeface="Calibri Light" panose="020F0302020204030204" pitchFamily="34" charset="0"/>
                <a:cs typeface="Calibri Light" panose="020F0302020204030204" pitchFamily="34" charset="0"/>
              </a:rPr>
              <a:t>Vaihingen</a:t>
            </a:r>
            <a:r>
              <a:rPr lang="en-US" altLang="zh-CN" sz="3200" b="1" dirty="0" smtClean="0">
                <a:latin typeface="Calibri Light" panose="020F0302020204030204" pitchFamily="34" charset="0"/>
                <a:cs typeface="Calibri Light" panose="020F0302020204030204" pitchFamily="34" charset="0"/>
              </a:rPr>
              <a:t> dataset has 33 images of ~2500* 2500 images, and </a:t>
            </a:r>
            <a:r>
              <a:rPr lang="en-US" altLang="zh-CN" sz="3200" b="1" dirty="0" err="1" smtClean="0">
                <a:latin typeface="Calibri Light" panose="020F0302020204030204" pitchFamily="34" charset="0"/>
                <a:cs typeface="Calibri Light" panose="020F0302020204030204" pitchFamily="34" charset="0"/>
              </a:rPr>
              <a:t>Postdam</a:t>
            </a:r>
            <a:r>
              <a:rPr lang="en-US" altLang="zh-CN" sz="3200" b="1" dirty="0" smtClean="0">
                <a:latin typeface="Calibri Light" panose="020F0302020204030204" pitchFamily="34" charset="0"/>
                <a:cs typeface="Calibri Light" panose="020F0302020204030204" pitchFamily="34" charset="0"/>
              </a:rPr>
              <a:t> has 38 images of ~6000* 6000 images. Like these papers, we don’t use DSM information.</a:t>
            </a:r>
            <a:endParaRPr lang="en-US" altLang="zh-CN" sz="3200" b="1" dirty="0" smtClean="0">
              <a:latin typeface="Calibri Light" panose="020F0302020204030204" pitchFamily="34" charset="0"/>
              <a:cs typeface="Calibri Light" panose="020F0302020204030204" pitchFamily="34" charset="0"/>
            </a:endParaRPr>
          </a:p>
        </p:txBody>
      </p:sp>
      <p:sp>
        <p:nvSpPr>
          <p:cNvPr id="10" name="文本框 9"/>
          <p:cNvSpPr txBox="1"/>
          <p:nvPr/>
        </p:nvSpPr>
        <p:spPr>
          <a:xfrm>
            <a:off x="7745961" y="6144960"/>
            <a:ext cx="2446909" cy="584775"/>
          </a:xfrm>
          <a:prstGeom prst="rect">
            <a:avLst/>
          </a:prstGeom>
          <a:noFill/>
        </p:spPr>
        <p:txBody>
          <a:bodyPr wrap="square" rtlCol="0">
            <a:spAutoFit/>
          </a:bodyPr>
          <a:lstStyle/>
          <a:p>
            <a:r>
              <a:rPr lang="en-US" altLang="zh-CN" sz="3200" b="1" dirty="0" err="1" smtClean="0">
                <a:latin typeface="Calibri Light" panose="020F0302020204030204" pitchFamily="34" charset="0"/>
                <a:cs typeface="Calibri Light" panose="020F0302020204030204" pitchFamily="34" charset="0"/>
              </a:rPr>
              <a:t>Postdam</a:t>
            </a:r>
            <a:r>
              <a:rPr lang="en-US" altLang="zh-CN" sz="3200" b="1" dirty="0" smtClean="0">
                <a:latin typeface="Calibri Light" panose="020F0302020204030204" pitchFamily="34" charset="0"/>
                <a:cs typeface="Calibri Light" panose="020F0302020204030204" pitchFamily="34" charset="0"/>
              </a:rPr>
              <a:t> data</a:t>
            </a:r>
            <a:endParaRPr lang="zh-CN" altLang="en-US" sz="32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5782235" y="620460"/>
            <a:ext cx="5791200" cy="5524500"/>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528139" cy="403187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Dataset is important, and label quality matters. It’s hard to explain weird results, especially when you get a bad dataset.</a:t>
            </a:r>
            <a:endParaRPr lang="en-US" altLang="zh-CN" sz="3200" b="1" dirty="0" smtClean="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To be more credible</a:t>
            </a:r>
            <a:r>
              <a:rPr lang="en-US" altLang="zh-CN" sz="3200" b="1" dirty="0" smtClean="0">
                <a:latin typeface="Calibri Light" panose="020F0302020204030204" pitchFamily="34" charset="0"/>
                <a:cs typeface="Calibri Light" panose="020F0302020204030204" pitchFamily="34" charset="0"/>
              </a:rPr>
              <a:t>, I plan to do some baseline experiments to get preliminary results, following existing papers. By observing these results and comparing them with performance reported by papers, it would make sure these datasets and baseline models are reliable. Then we could move ahead.</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0757" t="1805"/>
          <a:stretch/>
        </p:blipFill>
        <p:spPr>
          <a:xfrm>
            <a:off x="10098741" y="4289611"/>
            <a:ext cx="1434353" cy="2003612"/>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228</Words>
  <Application>Microsoft Office PowerPoint</Application>
  <PresentationFormat>宽屏</PresentationFormat>
  <Paragraphs>23</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93</cp:revision>
  <dcterms:created xsi:type="dcterms:W3CDTF">2018-10-28T16:15:04Z</dcterms:created>
  <dcterms:modified xsi:type="dcterms:W3CDTF">2018-12-23T12:54:55Z</dcterms:modified>
</cp:coreProperties>
</file>