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5" r:id="rId5"/>
    <p:sldId id="266" r:id="rId6"/>
    <p:sldId id="263"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312" autoAdjust="0"/>
  </p:normalViewPr>
  <p:slideViewPr>
    <p:cSldViewPr snapToGrid="0">
      <p:cViewPr varScale="1">
        <p:scale>
          <a:sx n="69" d="100"/>
          <a:sy n="69" d="100"/>
        </p:scale>
        <p:origin x="156"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2019/4/9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6</a:t>
            </a:fld>
            <a:endParaRPr lang="zh-CN" altLang="en-US"/>
          </a:p>
        </p:txBody>
      </p:sp>
    </p:spTree>
    <p:extLst>
      <p:ext uri="{BB962C8B-B14F-4D97-AF65-F5344CB8AC3E}">
        <p14:creationId xmlns:p14="http://schemas.microsoft.com/office/powerpoint/2010/main" val="225582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2019/4/9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2019/4/9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2019/4/9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2019/4/9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zh-CN" altLang="en-US" sz="2000" b="1" dirty="0" smtClean="0"/>
              <a:t> </a:t>
            </a:r>
            <a:r>
              <a:rPr lang="en-US" altLang="zh-CN" sz="2000" b="1" dirty="0" smtClean="0"/>
              <a:t>2019.3.30-2019.4.7</a:t>
            </a:r>
          </a:p>
        </p:txBody>
      </p:sp>
    </p:spTree>
    <p:extLst>
      <p:ext uri="{BB962C8B-B14F-4D97-AF65-F5344CB8AC3E}">
        <p14:creationId xmlns:p14="http://schemas.microsoft.com/office/powerpoint/2010/main" val="3339682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Discussion</a:t>
            </a:r>
          </a:p>
        </p:txBody>
      </p:sp>
    </p:spTree>
    <p:extLst>
      <p:ext uri="{BB962C8B-B14F-4D97-AF65-F5344CB8AC3E}">
        <p14:creationId xmlns:p14="http://schemas.microsoft.com/office/powerpoint/2010/main" val="2000032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85114"/>
            <a:ext cx="10060747"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mainly put my effort </a:t>
            </a:r>
            <a:r>
              <a:rPr lang="en-US" altLang="zh-CN" sz="3200" b="1" dirty="0" smtClean="0">
                <a:latin typeface="Calibri Light" panose="020F0302020204030204" pitchFamily="34" charset="0"/>
                <a:cs typeface="Calibri Light" panose="020F0302020204030204" pitchFamily="34" charset="0"/>
              </a:rPr>
              <a:t>on the ACM MM conference paper with Lei Xu.</a:t>
            </a:r>
          </a:p>
        </p:txBody>
      </p:sp>
      <p:pic>
        <p:nvPicPr>
          <p:cNvPr id="4" name="图片 3"/>
          <p:cNvPicPr>
            <a:picLocks noChangeAspect="1"/>
          </p:cNvPicPr>
          <p:nvPr/>
        </p:nvPicPr>
        <p:blipFill>
          <a:blip r:embed="rId2"/>
          <a:stretch>
            <a:fillRect/>
          </a:stretch>
        </p:blipFill>
        <p:spPr>
          <a:xfrm>
            <a:off x="814990" y="2271915"/>
            <a:ext cx="9647619" cy="3228571"/>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779967"/>
            <a:ext cx="11072129" cy="2062103"/>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At the first, Lei Xu said he had tested his method on two datasets, VOT 2018 and OTB. The result shows that his method outperforms state-of-the-art method, </a:t>
            </a:r>
            <a:r>
              <a:rPr lang="en-US" altLang="zh-CN" sz="3200" b="1" dirty="0" err="1" smtClean="0">
                <a:latin typeface="Calibri Light" panose="020F0302020204030204" pitchFamily="34" charset="0"/>
                <a:cs typeface="Calibri Light" panose="020F0302020204030204" pitchFamily="34" charset="0"/>
              </a:rPr>
              <a:t>SiamRPN</a:t>
            </a:r>
            <a:r>
              <a:rPr lang="en-US" altLang="zh-CN" sz="3200" b="1" dirty="0" smtClean="0">
                <a:latin typeface="Calibri Light" panose="020F0302020204030204" pitchFamily="34" charset="0"/>
                <a:cs typeface="Calibri Light" panose="020F0302020204030204" pitchFamily="34" charset="0"/>
              </a:rPr>
              <a:t>. The method is also convincing and has solid mathematical foundation.</a:t>
            </a:r>
          </a:p>
        </p:txBody>
      </p:sp>
      <p:pic>
        <p:nvPicPr>
          <p:cNvPr id="5" name="图片 4"/>
          <p:cNvPicPr>
            <a:picLocks noChangeAspect="1"/>
          </p:cNvPicPr>
          <p:nvPr/>
        </p:nvPicPr>
        <p:blipFill>
          <a:blip r:embed="rId2"/>
          <a:stretch>
            <a:fillRect/>
          </a:stretch>
        </p:blipFill>
        <p:spPr>
          <a:xfrm>
            <a:off x="1065212" y="2942273"/>
            <a:ext cx="9390476" cy="3266667"/>
          </a:xfrm>
          <a:prstGeom prst="rect">
            <a:avLst/>
          </a:prstGeom>
        </p:spPr>
      </p:pic>
    </p:spTree>
    <p:extLst>
      <p:ext uri="{BB962C8B-B14F-4D97-AF65-F5344CB8AC3E}">
        <p14:creationId xmlns:p14="http://schemas.microsoft.com/office/powerpoint/2010/main" val="311082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1543185" cy="2554545"/>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So we discussed the arrangement and set down some deadlines. The deadline is delayed again and again mainly due to the experiments. He still has some problems on experiments and he tries to deal with them first. However, there are still problems in VOT toolkit, that can’t be solved quickly until the night of 7</a:t>
            </a:r>
            <a:r>
              <a:rPr lang="en-US" altLang="zh-CN" sz="3200" b="1" baseline="30000" dirty="0" smtClean="0">
                <a:latin typeface="Calibri Light" panose="020F0302020204030204" pitchFamily="34" charset="0"/>
                <a:cs typeface="Calibri Light" panose="020F0302020204030204" pitchFamily="34" charset="0"/>
              </a:rPr>
              <a:t>th</a:t>
            </a:r>
            <a:r>
              <a:rPr lang="en-US" altLang="zh-CN" sz="3200" b="1" dirty="0" smtClean="0">
                <a:latin typeface="Calibri Light" panose="020F0302020204030204" pitchFamily="34" charset="0"/>
                <a:cs typeface="Calibri Light" panose="020F0302020204030204" pitchFamily="34" charset="0"/>
              </a:rPr>
              <a:t>, April. We have to give up. </a:t>
            </a:r>
          </a:p>
        </p:txBody>
      </p:sp>
      <p:pic>
        <p:nvPicPr>
          <p:cNvPr id="4" name="图片 3"/>
          <p:cNvPicPr>
            <a:picLocks noChangeAspect="1"/>
          </p:cNvPicPr>
          <p:nvPr/>
        </p:nvPicPr>
        <p:blipFill>
          <a:blip r:embed="rId2"/>
          <a:stretch>
            <a:fillRect/>
          </a:stretch>
        </p:blipFill>
        <p:spPr>
          <a:xfrm>
            <a:off x="1370446" y="3503225"/>
            <a:ext cx="9257143" cy="3038095"/>
          </a:xfrm>
          <a:prstGeom prst="rect">
            <a:avLst/>
          </a:prstGeom>
        </p:spPr>
      </p:pic>
    </p:spTree>
    <p:extLst>
      <p:ext uri="{BB962C8B-B14F-4D97-AF65-F5344CB8AC3E}">
        <p14:creationId xmlns:p14="http://schemas.microsoft.com/office/powerpoint/2010/main" val="232954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5" y="929876"/>
            <a:ext cx="10449336" cy="501675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This work is still </a:t>
            </a:r>
            <a:r>
              <a:rPr lang="en-US" altLang="zh-CN" sz="3200" b="1" dirty="0">
                <a:latin typeface="Calibri Light" panose="020F0302020204030204" pitchFamily="34" charset="0"/>
                <a:cs typeface="Calibri Light" panose="020F0302020204030204" pitchFamily="34" charset="0"/>
              </a:rPr>
              <a:t>in progress in </a:t>
            </a:r>
            <a:r>
              <a:rPr lang="en-US" altLang="zh-CN" sz="3200" b="1" dirty="0" smtClean="0">
                <a:latin typeface="Calibri Light" panose="020F0302020204030204" pitchFamily="34" charset="0"/>
                <a:cs typeface="Calibri Light" panose="020F0302020204030204" pitchFamily="34" charset="0"/>
              </a:rPr>
              <a:t>fact, Lei Xu only got validation set result, rather than test set result.</a:t>
            </a:r>
          </a:p>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Since we haven’t gotten the key result of test set, it’s improper to register conference or prepare paper ahead. It’s unnecessary in fact. The most likely result is missing the deadline, just like this.</a:t>
            </a:r>
          </a:p>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Health matters. Lei Xu has stayed up late for a long time, and got a fever, which made him tired. But if these key experiments had been performed ahead, there would have been no need to stay </a:t>
            </a:r>
            <a:r>
              <a:rPr lang="en-US" altLang="zh-CN" sz="3200" b="1" smtClean="0">
                <a:latin typeface="Calibri Light" panose="020F0302020204030204" pitchFamily="34" charset="0"/>
                <a:cs typeface="Calibri Light" panose="020F0302020204030204" pitchFamily="34" charset="0"/>
              </a:rPr>
              <a:t>up </a:t>
            </a:r>
            <a:r>
              <a:rPr lang="en-US" altLang="zh-CN" sz="3200" b="1" smtClean="0">
                <a:latin typeface="Calibri Light" panose="020F0302020204030204" pitchFamily="34" charset="0"/>
                <a:cs typeface="Calibri Light" panose="020F0302020204030204" pitchFamily="34" charset="0"/>
              </a:rPr>
              <a:t>late so </a:t>
            </a:r>
            <a:r>
              <a:rPr lang="en-US" altLang="zh-CN" sz="3200" b="1" dirty="0" smtClean="0">
                <a:latin typeface="Calibri Light" panose="020F0302020204030204" pitchFamily="34" charset="0"/>
                <a:cs typeface="Calibri Light" panose="020F0302020204030204" pitchFamily="34" charset="0"/>
              </a:rPr>
              <a:t>many times.</a:t>
            </a:r>
          </a:p>
        </p:txBody>
      </p:sp>
      <p:pic>
        <p:nvPicPr>
          <p:cNvPr id="4" name="图片 3"/>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0757" t="1805"/>
          <a:stretch/>
        </p:blipFill>
        <p:spPr>
          <a:xfrm>
            <a:off x="10408680" y="4551264"/>
            <a:ext cx="1434353" cy="2003612"/>
          </a:xfrm>
          <a:prstGeom prst="rect">
            <a:avLst/>
          </a:prstGeom>
        </p:spPr>
      </p:pic>
    </p:spTree>
    <p:extLst>
      <p:ext uri="{BB962C8B-B14F-4D97-AF65-F5344CB8AC3E}">
        <p14:creationId xmlns:p14="http://schemas.microsoft.com/office/powerpoint/2010/main" val="300561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791760" cy="400110"/>
          </a:xfrm>
          <a:prstGeom prst="rect">
            <a:avLst/>
          </a:prstGeom>
          <a:noFill/>
        </p:spPr>
        <p:txBody>
          <a:bodyPr wrap="square" rtlCol="0">
            <a:spAutoFit/>
          </a:bodyPr>
          <a:lstStyle/>
          <a:p>
            <a:r>
              <a:rPr lang="zh-CN" altLang="en-US" sz="2000" b="1" dirty="0"/>
              <a:t>程文胜                                                   </a:t>
            </a:r>
            <a:r>
              <a:rPr lang="en-US" altLang="zh-CN" sz="2000" b="1" dirty="0"/>
              <a:t>VIPG</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1536</TotalTime>
  <Words>262</Words>
  <Application>Microsoft Office PowerPoint</Application>
  <PresentationFormat>宽屏</PresentationFormat>
  <Paragraphs>21</Paragraphs>
  <Slides>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等线 Light</vt:lpstr>
      <vt:lpstr>Arial</vt:lpstr>
      <vt:lpstr>Calibri</vt:lpstr>
      <vt:lpstr>Calibri Light</vt:lpstr>
      <vt:lpstr>Wingdings</vt:lpstr>
      <vt:lpstr>Office 主题​​</vt:lpstr>
      <vt:lpstr>Weekly Report</vt:lpstr>
      <vt:lpstr>Weekly Report</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dell</cp:lastModifiedBy>
  <cp:revision>162</cp:revision>
  <dcterms:created xsi:type="dcterms:W3CDTF">2018-10-28T16:15:04Z</dcterms:created>
  <dcterms:modified xsi:type="dcterms:W3CDTF">2019-04-08T16:48:08Z</dcterms:modified>
</cp:coreProperties>
</file>