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 smtClean="0"/>
              <a:t>2019.10.21-10.27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415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dealing with CETC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54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project and discussing paper-related experiments with Luo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Hao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015" y="1962332"/>
            <a:ext cx="4533333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79967"/>
            <a:ext cx="4885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have arranged files about CETC 54 project, including mid-term meeting. We made tasks clearer and assigned tasks to people. I need to coordinate with them and make sure everything goes well.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2" y="602231"/>
            <a:ext cx="7003528" cy="54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87935"/>
            <a:ext cx="40414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also discussed with Luo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Hao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about paper experiments. The optical dataset experiment has been done, but the post-processing experiment shows negative results. We need to clarify it in the paper.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7205" y="5804693"/>
            <a:ext cx="3436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Experimental result</a:t>
            </a:r>
            <a:endParaRPr lang="zh-CN" alt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13" y="830997"/>
            <a:ext cx="6950146" cy="47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114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107</cp:revision>
  <dcterms:created xsi:type="dcterms:W3CDTF">2018-10-28T16:15:04Z</dcterms:created>
  <dcterms:modified xsi:type="dcterms:W3CDTF">2019-10-28T14:10:31Z</dcterms:modified>
</cp:coreProperties>
</file>