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/>
              <a:t>2019.10.28-11.2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415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discussing CETC 54 project with Zhao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Jialin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preparing my own application files.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185A79-96ED-4642-B330-4D910787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84" y="2016449"/>
            <a:ext cx="6129250" cy="44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4885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Since Zhao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Jialin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would focus on semantic segmentation field, I talked with him about the learning route and what skill he needs to master. I also suggested that he could read some panoptic segmentation paper and try to do some related work.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B8FC5A-3355-4E0F-B367-EAB5E738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83" y="779967"/>
            <a:ext cx="5933845" cy="49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87935"/>
            <a:ext cx="63605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have prepared some of my own application files, like statement of purpose(SOP) and motivation letter. During the process, I found they could help me to organize my thoughts and know what to do. I think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Ph.D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students in our lab could write them before starting their research.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4C528F-2F01-4ABA-82D2-11E6629F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42" y="415498"/>
            <a:ext cx="48006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146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116</cp:revision>
  <dcterms:created xsi:type="dcterms:W3CDTF">2018-10-28T16:15:04Z</dcterms:created>
  <dcterms:modified xsi:type="dcterms:W3CDTF">2019-11-03T11:13:32Z</dcterms:modified>
</cp:coreProperties>
</file>