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5" r:id="rId5"/>
    <p:sldId id="266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</a:t>
            </a:r>
            <a:r>
              <a:rPr lang="en-US" altLang="zh-CN" sz="2000" b="1" dirty="0" smtClean="0"/>
              <a:t>2019.12.7-12.12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885114"/>
            <a:ext cx="11100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This week I mainly put my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effort on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preparing 2 reports.</a:t>
            </a:r>
            <a:endParaRPr lang="en-US" altLang="zh-CN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826" y="1635867"/>
            <a:ext cx="6928117" cy="500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779967"/>
            <a:ext cx="107381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One is about the 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RS paper.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Prof. Antonio Plaza is very experienced in remote sensing field, and he also thinks data fusion is helpful for semantic segmentation in aerial images.</a:t>
            </a:r>
            <a:endParaRPr lang="en-US" altLang="zh-CN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201" y="2349627"/>
            <a:ext cx="6704430" cy="425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2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787935"/>
            <a:ext cx="44319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Another report is about multi-domain adaptation. This is a hot topic in recent years. Because it can help deal with unsupervised tasks, using other well-labeled data. This task is really meaningful and deserves exploration.</a:t>
            </a:r>
            <a:endParaRPr lang="en-US" altLang="zh-CN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058" y="289374"/>
            <a:ext cx="5628308" cy="627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4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7260" y="3373960"/>
            <a:ext cx="5791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</a:t>
            </a:r>
            <a:r>
              <a:rPr lang="en-US" altLang="zh-CN" sz="2000" b="1" dirty="0"/>
              <a:t>VIPG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105</Words>
  <Application>Microsoft Office PowerPoint</Application>
  <PresentationFormat>宽屏</PresentationFormat>
  <Paragraphs>16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dell</cp:lastModifiedBy>
  <cp:revision>145</cp:revision>
  <dcterms:created xsi:type="dcterms:W3CDTF">2018-10-28T16:15:04Z</dcterms:created>
  <dcterms:modified xsi:type="dcterms:W3CDTF">2019-12-13T11:18:22Z</dcterms:modified>
</cp:coreProperties>
</file>