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</a:t>
            </a:r>
            <a:r>
              <a:rPr lang="en-US" altLang="zh-CN" sz="2000" b="1" dirty="0" smtClean="0"/>
              <a:t>2019.1.3-2020</a:t>
            </a:r>
            <a:r>
              <a:rPr lang="en-US" altLang="zh-CN" sz="2000" b="1" dirty="0" smtClean="0"/>
              <a:t>.1.11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mainly put my effort on training models for the CETC 54 project.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43" y="1720367"/>
            <a:ext cx="8333333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 have 41 large images of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Gaofen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2 satellite. These image are labeled with 15 classes. I cropped them into 10098 image patches with size of 512*512 as training set, and 1680 image patches as test set.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5" y="2402501"/>
            <a:ext cx="7985697" cy="43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87935"/>
            <a:ext cx="116368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use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RefineNet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as the semantic segmentation model and the test accuracy is about 74%, which is not enough for the 85% accuracy. I plan to adjust the settings of train set and test set to make classes more balance and test models again.</a:t>
            </a:r>
            <a:endParaRPr lang="en-US" altLang="zh-CN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89" y="3141819"/>
            <a:ext cx="8209073" cy="30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125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165</cp:revision>
  <dcterms:created xsi:type="dcterms:W3CDTF">2018-10-28T16:15:04Z</dcterms:created>
  <dcterms:modified xsi:type="dcterms:W3CDTF">2020-01-11T08:45:12Z</dcterms:modified>
</cp:coreProperties>
</file>