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</a:t>
            </a:r>
            <a:r>
              <a:rPr lang="en-US" altLang="zh-CN" sz="2000" b="1" dirty="0" smtClean="0"/>
              <a:t>2019.12.27-2020.1.3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basically </a:t>
            </a:r>
            <a:r>
              <a:rPr lang="en-US" altLang="zh-CN" sz="32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finished the work on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pyqt5 GUI software.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94" y="1769434"/>
            <a:ext cx="8074182" cy="46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7381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use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Qmainwindow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as the main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Qwidget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I then add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Qmenubar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Qtoolbar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Qtextbrowser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Qstatusbar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construct the GUI.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66" y="1857185"/>
            <a:ext cx="5858031" cy="48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87935"/>
            <a:ext cx="11636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add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Qscrollarea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Qlabel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to resize the image.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When the image is too large, it would create scroll bars for us to slide and view the whole image.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55" y="1952612"/>
            <a:ext cx="5739413" cy="47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89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160</cp:revision>
  <dcterms:created xsi:type="dcterms:W3CDTF">2018-10-28T16:15:04Z</dcterms:created>
  <dcterms:modified xsi:type="dcterms:W3CDTF">2020-01-03T14:01:55Z</dcterms:modified>
</cp:coreProperties>
</file>