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312" autoAdjust="0"/>
  </p:normalViewPr>
  <p:slideViewPr>
    <p:cSldViewPr snapToGrid="0">
      <p:cViewPr varScale="1">
        <p:scale>
          <a:sx n="69" d="100"/>
          <a:sy n="69" d="100"/>
        </p:scale>
        <p:origin x="15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2019.5.4-2019.5.11</a:t>
            </a:r>
            <a:endParaRPr lang="en-US" altLang="zh-CN" sz="2000" b="1" dirty="0" smtClean="0"/>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a:t>
            </a:r>
            <a:r>
              <a:rPr lang="en-US" altLang="zh-CN" sz="3200" b="1" dirty="0" smtClean="0">
                <a:latin typeface="Calibri Light" panose="020F0302020204030204" pitchFamily="34" charset="0"/>
                <a:cs typeface="Calibri Light" panose="020F0302020204030204" pitchFamily="34" charset="0"/>
              </a:rPr>
              <a:t>on </a:t>
            </a:r>
            <a:r>
              <a:rPr lang="en-US" altLang="zh-CN" sz="3200" b="1" dirty="0" smtClean="0">
                <a:latin typeface="Calibri Light" panose="020F0302020204030204" pitchFamily="34" charset="0"/>
                <a:cs typeface="Calibri Light" panose="020F0302020204030204" pitchFamily="34" charset="0"/>
              </a:rPr>
              <a:t>revising ICIP paper and revising Remote Sensing journal paper.</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1437170" y="2016449"/>
            <a:ext cx="8053193" cy="457672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12083512" cy="206210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About </a:t>
            </a:r>
            <a:r>
              <a:rPr lang="en-US" altLang="zh-CN" sz="3200" b="1" dirty="0" smtClean="0">
                <a:latin typeface="Calibri Light" panose="020F0302020204030204" pitchFamily="34" charset="0"/>
                <a:cs typeface="Calibri Light" panose="020F0302020204030204" pitchFamily="34" charset="0"/>
              </a:rPr>
              <a:t>ICIP </a:t>
            </a:r>
            <a:r>
              <a:rPr lang="en-US" altLang="zh-CN" sz="3200" b="1" dirty="0" smtClean="0">
                <a:latin typeface="Calibri Light" panose="020F0302020204030204" pitchFamily="34" charset="0"/>
                <a:cs typeface="Calibri Light" panose="020F0302020204030204" pitchFamily="34" charset="0"/>
              </a:rPr>
              <a:t>paper, </a:t>
            </a:r>
            <a:r>
              <a:rPr lang="en-US" altLang="zh-CN" sz="3200" b="1" dirty="0" smtClean="0">
                <a:latin typeface="Calibri Light" panose="020F0302020204030204" pitchFamily="34" charset="0"/>
                <a:cs typeface="Calibri Light" panose="020F0302020204030204" pitchFamily="34" charset="0"/>
              </a:rPr>
              <a:t>I revised the manuscript partially. I added more specific description according to reviewer’s opinion. But for those comments calling for extra time-consuming experiments which are not necessary, I neglect them to maintain improvement space for journal paper.</a:t>
            </a:r>
            <a:endParaRPr lang="en-US" altLang="zh-CN" sz="3200" b="1" dirty="0" smtClean="0">
              <a:latin typeface="Calibri Light" panose="020F0302020204030204" pitchFamily="34" charset="0"/>
              <a:cs typeface="Calibri Light" panose="020F0302020204030204" pitchFamily="34" charset="0"/>
            </a:endParaRPr>
          </a:p>
        </p:txBody>
      </p:sp>
      <p:sp>
        <p:nvSpPr>
          <p:cNvPr id="5" name="文本框 4"/>
          <p:cNvSpPr txBox="1"/>
          <p:nvPr/>
        </p:nvSpPr>
        <p:spPr>
          <a:xfrm>
            <a:off x="8676120" y="4538482"/>
            <a:ext cx="2698101" cy="369332"/>
          </a:xfrm>
          <a:prstGeom prst="rect">
            <a:avLst/>
          </a:prstGeom>
          <a:noFill/>
        </p:spPr>
        <p:txBody>
          <a:bodyPr wrap="square" rtlCol="0">
            <a:spAutoFit/>
          </a:bodyPr>
          <a:lstStyle/>
          <a:p>
            <a:r>
              <a:rPr lang="en-US" altLang="zh-CN" dirty="0" smtClean="0"/>
              <a:t>ICIP reviewer’s comments.</a:t>
            </a:r>
            <a:endParaRPr lang="zh-CN" altLang="en-US" dirty="0"/>
          </a:p>
        </p:txBody>
      </p:sp>
      <p:pic>
        <p:nvPicPr>
          <p:cNvPr id="6" name="图片 5"/>
          <p:cNvPicPr>
            <a:picLocks noChangeAspect="1"/>
          </p:cNvPicPr>
          <p:nvPr/>
        </p:nvPicPr>
        <p:blipFill>
          <a:blip r:embed="rId2"/>
          <a:stretch>
            <a:fillRect/>
          </a:stretch>
        </p:blipFill>
        <p:spPr>
          <a:xfrm>
            <a:off x="1045080" y="2842070"/>
            <a:ext cx="7631040" cy="3762156"/>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4893002" cy="501675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About </a:t>
            </a:r>
            <a:r>
              <a:rPr lang="en-US" altLang="zh-CN" sz="3200" b="1" dirty="0" smtClean="0">
                <a:latin typeface="Calibri Light" panose="020F0302020204030204" pitchFamily="34" charset="0"/>
                <a:cs typeface="Calibri Light" panose="020F0302020204030204" pitchFamily="34" charset="0"/>
              </a:rPr>
              <a:t>RS paper, three reviewers gave the opinion of minor revision. One reviewer was not familiar with semantic segmentation and gave some wrong opinions. Two reviewers gave valuable comments and I revised the manuscript accordingly.</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4871595" y="830997"/>
            <a:ext cx="6771428" cy="4885714"/>
          </a:xfrm>
          <a:prstGeom prst="rect">
            <a:avLst/>
          </a:prstGeom>
        </p:spPr>
      </p:pic>
      <p:sp>
        <p:nvSpPr>
          <p:cNvPr id="6" name="文本框 5"/>
          <p:cNvSpPr txBox="1"/>
          <p:nvPr/>
        </p:nvSpPr>
        <p:spPr>
          <a:xfrm>
            <a:off x="7384473" y="5847755"/>
            <a:ext cx="2579552" cy="369332"/>
          </a:xfrm>
          <a:prstGeom prst="rect">
            <a:avLst/>
          </a:prstGeom>
          <a:noFill/>
        </p:spPr>
        <p:txBody>
          <a:bodyPr wrap="none" rtlCol="0">
            <a:spAutoFit/>
          </a:bodyPr>
          <a:lstStyle/>
          <a:p>
            <a:r>
              <a:rPr lang="en-US" altLang="zh-CN" dirty="0" smtClean="0"/>
              <a:t>RS reviewer’s comments</a:t>
            </a:r>
            <a:endParaRPr lang="zh-CN" altLang="en-US" dirty="0"/>
          </a:p>
        </p:txBody>
      </p:sp>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4" y="929876"/>
            <a:ext cx="11363079"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Reviewer’s ability matters. I think the key difference between ordinary journal and top ones is the reviewer’s ability. Top journals own reviewers familiar with the topic of your paper and they would give high-level comments to further improve your paper. Even the paper is rejected, you can get valuable comments and refine your paper for next submission.</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Even certain comments seem unreasonable, we need to reply to them politely. It’s improper to quarrel with the reviewer which may have the bad effect on our manuscript. Just state the responses with a mild tone.</a:t>
            </a:r>
            <a:endParaRPr lang="en-US" altLang="zh-CN" sz="3200" b="1"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233</Words>
  <Application>Microsoft Office PowerPoint</Application>
  <PresentationFormat>宽屏</PresentationFormat>
  <Paragraphs>22</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189</cp:revision>
  <dcterms:created xsi:type="dcterms:W3CDTF">2018-10-28T16:15:04Z</dcterms:created>
  <dcterms:modified xsi:type="dcterms:W3CDTF">2019-05-12T11:30:17Z</dcterms:modified>
</cp:coreProperties>
</file>