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6" r:id="rId5"/>
    <p:sldId id="265" r:id="rId6"/>
    <p:sldId id="263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312" autoAdjust="0"/>
  </p:normalViewPr>
  <p:slideViewPr>
    <p:cSldViewPr snapToGrid="0">
      <p:cViewPr varScale="1">
        <p:scale>
          <a:sx n="79" d="100"/>
          <a:sy n="79" d="100"/>
        </p:scale>
        <p:origin x="108" y="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82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2019.9.9-2019.9.13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885114"/>
            <a:ext cx="100607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week I mainly put my effort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on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preparing CETC 54 project and making ICIP 2019 poster.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594" y="2016449"/>
            <a:ext cx="5129911" cy="413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 smtClean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30997"/>
            <a:ext cx="51706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About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CETC 54 project, Zhang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Ruixiang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and I are working together to meet the original plan, yet we are still waiting for the updated document model.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632" y="830997"/>
            <a:ext cx="6200000" cy="5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4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 smtClean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779967"/>
            <a:ext cx="10998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About ICIP paper, since it’s going to be held in late September, I have to make the poster in time.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Per the official poster model, I made my own ICIP poster.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723" y="2349627"/>
            <a:ext cx="7531953" cy="426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2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Discussion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4" y="929876"/>
            <a:ext cx="113630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 have given the ICIP poster to Cheng Yu, and he woul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 bring it to Taipei.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Zhang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Ruixiang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and I plan to run models based on the New edition GID data, and we plan to use both semantic segmentation model and road extraction model.</a:t>
            </a:r>
          </a:p>
        </p:txBody>
      </p:sp>
    </p:spTree>
    <p:extLst>
      <p:ext uri="{BB962C8B-B14F-4D97-AF65-F5344CB8AC3E}">
        <p14:creationId xmlns:p14="http://schemas.microsoft.com/office/powerpoint/2010/main" val="300561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7260" y="3373960"/>
            <a:ext cx="579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</a:t>
            </a:r>
            <a:r>
              <a:rPr lang="en-US" altLang="zh-CN" sz="2000" b="1" dirty="0"/>
              <a:t>VIPG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153</Words>
  <Application>Microsoft Office PowerPoint</Application>
  <PresentationFormat>宽屏</PresentationFormat>
  <Paragraphs>20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Wingdings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dell</cp:lastModifiedBy>
  <cp:revision>206</cp:revision>
  <dcterms:created xsi:type="dcterms:W3CDTF">2018-10-28T16:15:04Z</dcterms:created>
  <dcterms:modified xsi:type="dcterms:W3CDTF">2019-09-15T13:04:28Z</dcterms:modified>
</cp:coreProperties>
</file>