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78" r:id="rId5"/>
    <p:sldId id="277"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2020/9/13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5</a:t>
            </a:fld>
            <a:endParaRPr lang="zh-CN" altLang="en-US"/>
          </a:p>
        </p:txBody>
      </p:sp>
    </p:spTree>
    <p:extLst>
      <p:ext uri="{BB962C8B-B14F-4D97-AF65-F5344CB8AC3E}">
        <p14:creationId xmlns:p14="http://schemas.microsoft.com/office/powerpoint/2010/main" val="229696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2020/9/13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2020/9/13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2020/9/13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2020/9/13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2020.9.6-9.13</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85114"/>
            <a:ext cx="11423869"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In this week, I also put my effort on labeling the MOT images. I first refine the helicopter sequence, and then label the bee sequence.</a:t>
            </a:r>
          </a:p>
        </p:txBody>
      </p:sp>
      <p:pic>
        <p:nvPicPr>
          <p:cNvPr id="5" name="图片 4">
            <a:extLst>
              <a:ext uri="{FF2B5EF4-FFF2-40B4-BE49-F238E27FC236}">
                <a16:creationId xmlns:a16="http://schemas.microsoft.com/office/drawing/2014/main" id="{86B9E7EA-4AED-442A-A267-4005FEF48FA2}"/>
              </a:ext>
            </a:extLst>
          </p:cNvPr>
          <p:cNvPicPr>
            <a:picLocks noChangeAspect="1"/>
          </p:cNvPicPr>
          <p:nvPr/>
        </p:nvPicPr>
        <p:blipFill>
          <a:blip r:embed="rId2"/>
          <a:stretch>
            <a:fillRect/>
          </a:stretch>
        </p:blipFill>
        <p:spPr>
          <a:xfrm>
            <a:off x="2052914" y="2244770"/>
            <a:ext cx="7240010" cy="4115374"/>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85114"/>
            <a:ext cx="11519405"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adjusted all tracks to reflect the change of aspect ratio, due to the variety of propeller. The updated file is uploaded to the shared </a:t>
            </a:r>
            <a:r>
              <a:rPr lang="en-US" altLang="zh-CN" sz="3200" b="1" dirty="0" err="1">
                <a:latin typeface="Calibri Light" panose="020F0302020204030204" pitchFamily="34" charset="0"/>
                <a:cs typeface="Calibri Light" panose="020F0302020204030204" pitchFamily="34" charset="0"/>
              </a:rPr>
              <a:t>GoogleDrive</a:t>
            </a:r>
            <a:r>
              <a:rPr lang="en-US" altLang="zh-CN" sz="3200" b="1" dirty="0">
                <a:latin typeface="Calibri Light" panose="020F0302020204030204" pitchFamily="34" charset="0"/>
                <a:cs typeface="Calibri Light" panose="020F0302020204030204" pitchFamily="34" charset="0"/>
              </a:rPr>
              <a:t>.</a:t>
            </a:r>
          </a:p>
        </p:txBody>
      </p:sp>
      <p:pic>
        <p:nvPicPr>
          <p:cNvPr id="6" name="图片 5">
            <a:extLst>
              <a:ext uri="{FF2B5EF4-FFF2-40B4-BE49-F238E27FC236}">
                <a16:creationId xmlns:a16="http://schemas.microsoft.com/office/drawing/2014/main" id="{AC1ED61F-FDB5-4428-84C2-579626513029}"/>
              </a:ext>
            </a:extLst>
          </p:cNvPr>
          <p:cNvPicPr>
            <a:picLocks noChangeAspect="1"/>
          </p:cNvPicPr>
          <p:nvPr/>
        </p:nvPicPr>
        <p:blipFill>
          <a:blip r:embed="rId2"/>
          <a:stretch>
            <a:fillRect/>
          </a:stretch>
        </p:blipFill>
        <p:spPr>
          <a:xfrm>
            <a:off x="300497" y="2620793"/>
            <a:ext cx="5390620" cy="3339913"/>
          </a:xfrm>
          <a:prstGeom prst="rect">
            <a:avLst/>
          </a:prstGeom>
        </p:spPr>
      </p:pic>
      <p:pic>
        <p:nvPicPr>
          <p:cNvPr id="7" name="图片 6">
            <a:extLst>
              <a:ext uri="{FF2B5EF4-FFF2-40B4-BE49-F238E27FC236}">
                <a16:creationId xmlns:a16="http://schemas.microsoft.com/office/drawing/2014/main" id="{1C0E038A-F6DF-4DA5-A40A-3C97106282C1}"/>
              </a:ext>
            </a:extLst>
          </p:cNvPr>
          <p:cNvPicPr>
            <a:picLocks noChangeAspect="1"/>
          </p:cNvPicPr>
          <p:nvPr/>
        </p:nvPicPr>
        <p:blipFill>
          <a:blip r:embed="rId3"/>
          <a:stretch>
            <a:fillRect/>
          </a:stretch>
        </p:blipFill>
        <p:spPr>
          <a:xfrm>
            <a:off x="5967987" y="2620793"/>
            <a:ext cx="5537076" cy="3340264"/>
          </a:xfrm>
          <a:prstGeom prst="rect">
            <a:avLst/>
          </a:prstGeom>
        </p:spPr>
      </p:pic>
      <p:sp>
        <p:nvSpPr>
          <p:cNvPr id="8" name="文本框 7">
            <a:extLst>
              <a:ext uri="{FF2B5EF4-FFF2-40B4-BE49-F238E27FC236}">
                <a16:creationId xmlns:a16="http://schemas.microsoft.com/office/drawing/2014/main" id="{E6697F2B-9EED-40F6-99CB-E93D2C0C2A27}"/>
              </a:ext>
            </a:extLst>
          </p:cNvPr>
          <p:cNvSpPr txBox="1"/>
          <p:nvPr/>
        </p:nvSpPr>
        <p:spPr>
          <a:xfrm>
            <a:off x="2743201" y="6126725"/>
            <a:ext cx="989373" cy="369332"/>
          </a:xfrm>
          <a:prstGeom prst="rect">
            <a:avLst/>
          </a:prstGeom>
          <a:noFill/>
        </p:spPr>
        <p:txBody>
          <a:bodyPr wrap="none" rtlCol="0">
            <a:spAutoFit/>
          </a:bodyPr>
          <a:lstStyle/>
          <a:p>
            <a:r>
              <a:rPr lang="en-US" altLang="zh-CN" b="1" dirty="0"/>
              <a:t>T frame</a:t>
            </a:r>
            <a:endParaRPr lang="zh-CN" altLang="en-US" b="1" dirty="0"/>
          </a:p>
        </p:txBody>
      </p:sp>
      <p:sp>
        <p:nvSpPr>
          <p:cNvPr id="9" name="文本框 8">
            <a:extLst>
              <a:ext uri="{FF2B5EF4-FFF2-40B4-BE49-F238E27FC236}">
                <a16:creationId xmlns:a16="http://schemas.microsoft.com/office/drawing/2014/main" id="{106C8427-7429-4BCE-A636-FA40379A4E30}"/>
              </a:ext>
            </a:extLst>
          </p:cNvPr>
          <p:cNvSpPr txBox="1"/>
          <p:nvPr/>
        </p:nvSpPr>
        <p:spPr>
          <a:xfrm>
            <a:off x="8241838" y="6132850"/>
            <a:ext cx="1277914" cy="369332"/>
          </a:xfrm>
          <a:prstGeom prst="rect">
            <a:avLst/>
          </a:prstGeom>
          <a:noFill/>
        </p:spPr>
        <p:txBody>
          <a:bodyPr wrap="none" rtlCol="0">
            <a:spAutoFit/>
          </a:bodyPr>
          <a:lstStyle/>
          <a:p>
            <a:r>
              <a:rPr lang="en-US" altLang="zh-CN" b="1" dirty="0"/>
              <a:t>T+1 frame</a:t>
            </a:r>
            <a:endParaRPr lang="zh-CN" altLang="en-US" b="1" dirty="0"/>
          </a:p>
        </p:txBody>
      </p:sp>
    </p:spTree>
    <p:extLst>
      <p:ext uri="{BB962C8B-B14F-4D97-AF65-F5344CB8AC3E}">
        <p14:creationId xmlns:p14="http://schemas.microsoft.com/office/powerpoint/2010/main" val="400327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4640934" cy="550920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The bee sequence is really difficult. It has over 100 tracks, while the helicopter has about 30 tracks. Some objects can not be recognized even by human without neighbor frames. Many tracks only have 2-3 frames. I think if a tracker can deal with this sequence, it’s definitely the King.</a:t>
            </a:r>
          </a:p>
        </p:txBody>
      </p:sp>
      <p:pic>
        <p:nvPicPr>
          <p:cNvPr id="4" name="图片 3">
            <a:extLst>
              <a:ext uri="{FF2B5EF4-FFF2-40B4-BE49-F238E27FC236}">
                <a16:creationId xmlns:a16="http://schemas.microsoft.com/office/drawing/2014/main" id="{04D2A3BD-B5DF-47D4-8C39-9A548855D0E3}"/>
              </a:ext>
            </a:extLst>
          </p:cNvPr>
          <p:cNvPicPr>
            <a:picLocks noChangeAspect="1"/>
          </p:cNvPicPr>
          <p:nvPr/>
        </p:nvPicPr>
        <p:blipFill>
          <a:blip r:embed="rId3"/>
          <a:stretch>
            <a:fillRect/>
          </a:stretch>
        </p:blipFill>
        <p:spPr>
          <a:xfrm>
            <a:off x="4849438" y="1592748"/>
            <a:ext cx="6767473" cy="3811765"/>
          </a:xfrm>
          <a:prstGeom prst="rect">
            <a:avLst/>
          </a:prstGeom>
        </p:spPr>
      </p:pic>
    </p:spTree>
    <p:extLst>
      <p:ext uri="{BB962C8B-B14F-4D97-AF65-F5344CB8AC3E}">
        <p14:creationId xmlns:p14="http://schemas.microsoft.com/office/powerpoint/2010/main" val="239149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9.13</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2286</TotalTime>
  <Words>143</Words>
  <Application>Microsoft Office PowerPoint</Application>
  <PresentationFormat>宽屏</PresentationFormat>
  <Paragraphs>20</Paragraphs>
  <Slides>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397</cp:revision>
  <dcterms:created xsi:type="dcterms:W3CDTF">2018-10-28T16:15:04Z</dcterms:created>
  <dcterms:modified xsi:type="dcterms:W3CDTF">2020-09-13T15:16:28Z</dcterms:modified>
</cp:coreProperties>
</file>