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5" r:id="rId5"/>
    <p:sldId id="266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</a:t>
            </a:r>
            <a:r>
              <a:rPr lang="en-US" altLang="zh-CN" sz="2000" b="1" dirty="0" smtClean="0"/>
              <a:t>2019.11.30-12.7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85114"/>
            <a:ext cx="11100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effort on discussing IJCAI 2020 paper with Lei Xu.</a:t>
            </a:r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59" y="1524006"/>
            <a:ext cx="7823604" cy="51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107381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Since we have finished experiments during CVPR period, we mainly focus on how to tell a story and make the motivation and performance more convincing. </a:t>
            </a:r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79" y="2573274"/>
            <a:ext cx="7898114" cy="39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787935"/>
            <a:ext cx="56616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We think that concept is more important than accuracy. We need to show that we address some problem, rather than improve the accuracy only. If we demonstrate that we find a problem and solve it, it would be a meaningful work even the accuracy is not SOTA. We would try to finish the manuscript as soon as possible.</a:t>
            </a:r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830997"/>
            <a:ext cx="6161905" cy="4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127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dell</cp:lastModifiedBy>
  <cp:revision>141</cp:revision>
  <dcterms:created xsi:type="dcterms:W3CDTF">2018-10-28T16:15:04Z</dcterms:created>
  <dcterms:modified xsi:type="dcterms:W3CDTF">2019-12-08T10:15:50Z</dcterms:modified>
</cp:coreProperties>
</file>