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65" r:id="rId5"/>
    <p:sldId id="266" r:id="rId6"/>
    <p:sldId id="263"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94312" autoAdjust="0"/>
  </p:normalViewPr>
  <p:slideViewPr>
    <p:cSldViewPr snapToGrid="0">
      <p:cViewPr varScale="1">
        <p:scale>
          <a:sx n="69" d="100"/>
          <a:sy n="69" d="100"/>
        </p:scale>
        <p:origin x="192" y="11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7C594C-4845-430F-8E14-87CC9113DFED}" type="datetimeFigureOut">
              <a:rPr lang="zh-CN" altLang="en-US" smtClean="0"/>
              <a:t>2019/3/31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750DA1-FE1F-4603-B116-CC7B02A3C4FF}" type="slidenum">
              <a:rPr lang="zh-CN" altLang="en-US" smtClean="0"/>
              <a:t>‹#›</a:t>
            </a:fld>
            <a:endParaRPr lang="zh-CN" altLang="en-US"/>
          </a:p>
        </p:txBody>
      </p:sp>
    </p:spTree>
    <p:extLst>
      <p:ext uri="{BB962C8B-B14F-4D97-AF65-F5344CB8AC3E}">
        <p14:creationId xmlns:p14="http://schemas.microsoft.com/office/powerpoint/2010/main" val="2999301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6</a:t>
            </a:fld>
            <a:endParaRPr lang="zh-CN" altLang="en-US"/>
          </a:p>
        </p:txBody>
      </p:sp>
    </p:spTree>
    <p:extLst>
      <p:ext uri="{BB962C8B-B14F-4D97-AF65-F5344CB8AC3E}">
        <p14:creationId xmlns:p14="http://schemas.microsoft.com/office/powerpoint/2010/main" val="2255828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58083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6215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34496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50134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59088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2019/3/31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35086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7E27B2F-45EF-4723-8F48-7182D792568C}" type="datetimeFigureOut">
              <a:rPr lang="zh-CN" altLang="en-US" smtClean="0"/>
              <a:t>2019/3/31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99914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7E27B2F-45EF-4723-8F48-7182D792568C}" type="datetimeFigureOut">
              <a:rPr lang="zh-CN" altLang="en-US" smtClean="0"/>
              <a:t>2019/3/31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1731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E27B2F-45EF-4723-8F48-7182D792568C}" type="datetimeFigureOut">
              <a:rPr lang="zh-CN" altLang="en-US" smtClean="0"/>
              <a:t>2019/3/31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6125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2019/3/31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12047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2019/3/31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03541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27B2F-45EF-4723-8F48-7182D792568C}" type="datetimeFigureOut">
              <a:rPr lang="zh-CN" altLang="en-US" smtClean="0"/>
              <a:t>2019/3/31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4032293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0778"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Weekly Report</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101928" y="3373960"/>
            <a:ext cx="6492015" cy="400110"/>
          </a:xfrm>
          <a:prstGeom prst="rect">
            <a:avLst/>
          </a:prstGeom>
          <a:noFill/>
        </p:spPr>
        <p:txBody>
          <a:bodyPr wrap="square" rtlCol="0">
            <a:spAutoFit/>
          </a:bodyPr>
          <a:lstStyle/>
          <a:p>
            <a:r>
              <a:rPr lang="zh-CN" altLang="en-US" sz="2000" b="1" dirty="0"/>
              <a:t>程文胜                                            </a:t>
            </a:r>
            <a:r>
              <a:rPr lang="zh-CN" altLang="en-US" sz="2000" b="1" dirty="0" smtClean="0"/>
              <a:t> </a:t>
            </a:r>
            <a:r>
              <a:rPr lang="en-US" altLang="zh-CN" sz="2000" b="1" dirty="0" smtClean="0"/>
              <a:t>2019.3.23-2019.3.30</a:t>
            </a:r>
            <a:endParaRPr lang="en-US" altLang="zh-CN" sz="2000" b="1" dirty="0" smtClean="0"/>
          </a:p>
        </p:txBody>
      </p:sp>
    </p:spTree>
    <p:extLst>
      <p:ext uri="{BB962C8B-B14F-4D97-AF65-F5344CB8AC3E}">
        <p14:creationId xmlns:p14="http://schemas.microsoft.com/office/powerpoint/2010/main" val="3339682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20606" y="465846"/>
            <a:ext cx="4683433" cy="981288"/>
          </a:xfrm>
        </p:spPr>
        <p:txBody>
          <a:bodyPr>
            <a:normAutofit fontScale="90000"/>
          </a:bodyPr>
          <a:lstStyle/>
          <a:p>
            <a:r>
              <a:rPr lang="en-US" altLang="zh-CN" dirty="0">
                <a:solidFill>
                  <a:srgbClr val="C00000"/>
                </a:solidFill>
                <a:latin typeface="Calibri" panose="020F0502020204030204" pitchFamily="34" charset="0"/>
                <a:cs typeface="Calibri" panose="020F0502020204030204" pitchFamily="34" charset="0"/>
              </a:rPr>
              <a:t>Weekly Report</a:t>
            </a:r>
            <a:endParaRPr lang="zh-CN" altLang="en-US" dirty="0">
              <a:solidFill>
                <a:srgbClr val="C00000"/>
              </a:solidFill>
              <a:latin typeface="Calibri" panose="020F0502020204030204" pitchFamily="34" charset="0"/>
              <a:cs typeface="Calibri" panose="020F0502020204030204" pitchFamily="34" charset="0"/>
            </a:endParaRPr>
          </a:p>
        </p:txBody>
      </p:sp>
      <p:sp>
        <p:nvSpPr>
          <p:cNvPr id="5" name="文本框 4"/>
          <p:cNvSpPr txBox="1"/>
          <p:nvPr/>
        </p:nvSpPr>
        <p:spPr>
          <a:xfrm>
            <a:off x="3476101" y="1950219"/>
            <a:ext cx="5694794" cy="2554545"/>
          </a:xfrm>
          <a:prstGeom prst="rect">
            <a:avLst/>
          </a:prstGeom>
          <a:noFill/>
        </p:spPr>
        <p:txBody>
          <a:bodyPr wrap="square" rtlCol="0">
            <a:spAutoFit/>
          </a:bodyPr>
          <a:lstStyle/>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Abstract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Content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Discussion</a:t>
            </a:r>
          </a:p>
        </p:txBody>
      </p:sp>
    </p:spTree>
    <p:extLst>
      <p:ext uri="{BB962C8B-B14F-4D97-AF65-F5344CB8AC3E}">
        <p14:creationId xmlns:p14="http://schemas.microsoft.com/office/powerpoint/2010/main" val="2000032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Abstract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9" y="885114"/>
            <a:ext cx="10060747" cy="1077218"/>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This week I mainly put my effort on </a:t>
            </a:r>
            <a:r>
              <a:rPr lang="en-US" altLang="zh-CN" sz="3200" b="1" dirty="0" smtClean="0">
                <a:latin typeface="Calibri Light" panose="020F0302020204030204" pitchFamily="34" charset="0"/>
                <a:cs typeface="Calibri Light" panose="020F0302020204030204" pitchFamily="34" charset="0"/>
              </a:rPr>
              <a:t>writing CVPR event-based vision workshop paper.</a:t>
            </a:r>
            <a:endParaRPr lang="en-US" altLang="zh-CN" sz="3200" b="1" dirty="0" smtClean="0">
              <a:latin typeface="Calibri Light" panose="020F0302020204030204" pitchFamily="34" charset="0"/>
              <a:cs typeface="Calibri Light" panose="020F0302020204030204" pitchFamily="34" charset="0"/>
            </a:endParaRPr>
          </a:p>
        </p:txBody>
      </p:sp>
      <p:pic>
        <p:nvPicPr>
          <p:cNvPr id="5" name="图片 4"/>
          <p:cNvPicPr>
            <a:picLocks noChangeAspect="1"/>
          </p:cNvPicPr>
          <p:nvPr/>
        </p:nvPicPr>
        <p:blipFill>
          <a:blip r:embed="rId2"/>
          <a:stretch>
            <a:fillRect/>
          </a:stretch>
        </p:blipFill>
        <p:spPr>
          <a:xfrm>
            <a:off x="1035903" y="1850195"/>
            <a:ext cx="9133333" cy="4409524"/>
          </a:xfrm>
          <a:prstGeom prst="rect">
            <a:avLst/>
          </a:prstGeom>
        </p:spPr>
      </p:pic>
    </p:spTree>
    <p:extLst>
      <p:ext uri="{BB962C8B-B14F-4D97-AF65-F5344CB8AC3E}">
        <p14:creationId xmlns:p14="http://schemas.microsoft.com/office/powerpoint/2010/main" val="328414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smtClean="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9" y="779967"/>
            <a:ext cx="5068630" cy="5016758"/>
          </a:xfrm>
          <a:prstGeom prst="rect">
            <a:avLst/>
          </a:prstGeom>
          <a:noFill/>
        </p:spPr>
        <p:txBody>
          <a:bodyPr wrap="square" rtlCol="0">
            <a:spAutoFit/>
          </a:bodyPr>
          <a:lstStyle/>
          <a:p>
            <a:r>
              <a:rPr lang="en-US" altLang="zh-CN" sz="3200" b="1" dirty="0" smtClean="0">
                <a:latin typeface="Calibri Light" panose="020F0302020204030204" pitchFamily="34" charset="0"/>
                <a:cs typeface="Calibri Light" panose="020F0302020204030204" pitchFamily="34" charset="0"/>
              </a:rPr>
              <a:t>Firstly, Luo </a:t>
            </a:r>
            <a:r>
              <a:rPr lang="en-US" altLang="zh-CN" sz="3200" b="1" dirty="0" err="1" smtClean="0">
                <a:latin typeface="Calibri Light" panose="020F0302020204030204" pitchFamily="34" charset="0"/>
                <a:cs typeface="Calibri Light" panose="020F0302020204030204" pitchFamily="34" charset="0"/>
              </a:rPr>
              <a:t>Hao</a:t>
            </a:r>
            <a:r>
              <a:rPr lang="en-US" altLang="zh-CN" sz="3200" b="1" dirty="0" smtClean="0">
                <a:latin typeface="Calibri Light" panose="020F0302020204030204" pitchFamily="34" charset="0"/>
                <a:cs typeface="Calibri Light" panose="020F0302020204030204" pitchFamily="34" charset="0"/>
              </a:rPr>
              <a:t> and other undergraduates annotate about 3000 DVS images with instance segmentation label. </a:t>
            </a:r>
            <a:r>
              <a:rPr lang="en-US" altLang="zh-CN" sz="3200" b="1" dirty="0" smtClean="0">
                <a:latin typeface="Calibri Light" panose="020F0302020204030204" pitchFamily="34" charset="0"/>
                <a:cs typeface="Calibri Light" panose="020F0302020204030204" pitchFamily="34" charset="0"/>
              </a:rPr>
              <a:t>To augment our dataset, we sample extra frames which are adjacent to annotated frames, so we expand the dataset to 5000 images without extra labels.</a:t>
            </a:r>
            <a:endParaRPr lang="en-US" altLang="zh-CN" sz="3200" b="1" dirty="0" smtClean="0">
              <a:latin typeface="Calibri Light" panose="020F0302020204030204" pitchFamily="34" charset="0"/>
              <a:cs typeface="Calibri Light" panose="020F0302020204030204" pitchFamily="34" charset="0"/>
            </a:endParaRPr>
          </a:p>
        </p:txBody>
      </p:sp>
      <p:sp>
        <p:nvSpPr>
          <p:cNvPr id="9" name="文本框 8"/>
          <p:cNvSpPr txBox="1"/>
          <p:nvPr/>
        </p:nvSpPr>
        <p:spPr>
          <a:xfrm>
            <a:off x="6838145" y="5116715"/>
            <a:ext cx="2884785" cy="523220"/>
          </a:xfrm>
          <a:prstGeom prst="rect">
            <a:avLst/>
          </a:prstGeom>
          <a:noFill/>
        </p:spPr>
        <p:txBody>
          <a:bodyPr wrap="square" rtlCol="0">
            <a:spAutoFit/>
          </a:bodyPr>
          <a:lstStyle/>
          <a:p>
            <a:r>
              <a:rPr lang="en-US" altLang="zh-CN" sz="2800" b="1" dirty="0" smtClean="0">
                <a:latin typeface="Calibri Light" panose="020F0302020204030204" pitchFamily="34" charset="0"/>
                <a:cs typeface="Calibri Light" panose="020F0302020204030204" pitchFamily="34" charset="0"/>
              </a:rPr>
              <a:t>DVS sample image</a:t>
            </a:r>
            <a:endParaRPr lang="en-US" altLang="zh-CN" sz="2800" b="1" dirty="0" smtClean="0">
              <a:latin typeface="Calibri Light" panose="020F0302020204030204" pitchFamily="34" charset="0"/>
              <a:cs typeface="Calibri Light" panose="020F0302020204030204" pitchFamily="34"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7119" y="1080653"/>
            <a:ext cx="6206837" cy="3879273"/>
          </a:xfrm>
          <a:prstGeom prst="rect">
            <a:avLst/>
          </a:prstGeom>
        </p:spPr>
      </p:pic>
    </p:spTree>
    <p:extLst>
      <p:ext uri="{BB962C8B-B14F-4D97-AF65-F5344CB8AC3E}">
        <p14:creationId xmlns:p14="http://schemas.microsoft.com/office/powerpoint/2010/main" val="3110824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smtClean="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8" y="830997"/>
            <a:ext cx="5187733" cy="3539430"/>
          </a:xfrm>
          <a:prstGeom prst="rect">
            <a:avLst/>
          </a:prstGeom>
          <a:noFill/>
        </p:spPr>
        <p:txBody>
          <a:bodyPr wrap="square" rtlCol="0">
            <a:spAutoFit/>
          </a:bodyPr>
          <a:lstStyle/>
          <a:p>
            <a:r>
              <a:rPr lang="en-US" altLang="zh-CN" sz="3200" b="1" dirty="0" smtClean="0">
                <a:latin typeface="Calibri Light" panose="020F0302020204030204" pitchFamily="34" charset="0"/>
                <a:cs typeface="Calibri Light" panose="020F0302020204030204" pitchFamily="34" charset="0"/>
              </a:rPr>
              <a:t>To benchmark baselines, Luo </a:t>
            </a:r>
            <a:r>
              <a:rPr lang="en-US" altLang="zh-CN" sz="3200" b="1" dirty="0" err="1" smtClean="0">
                <a:latin typeface="Calibri Light" panose="020F0302020204030204" pitchFamily="34" charset="0"/>
                <a:cs typeface="Calibri Light" panose="020F0302020204030204" pitchFamily="34" charset="0"/>
              </a:rPr>
              <a:t>Hao</a:t>
            </a:r>
            <a:r>
              <a:rPr lang="en-US" altLang="zh-CN" sz="3200" b="1" dirty="0">
                <a:latin typeface="Calibri Light" panose="020F0302020204030204" pitchFamily="34" charset="0"/>
                <a:cs typeface="Calibri Light" panose="020F0302020204030204" pitchFamily="34" charset="0"/>
              </a:rPr>
              <a:t> </a:t>
            </a:r>
            <a:r>
              <a:rPr lang="en-US" altLang="zh-CN" sz="3200" b="1" dirty="0" smtClean="0">
                <a:latin typeface="Calibri Light" panose="020F0302020204030204" pitchFamily="34" charset="0"/>
                <a:cs typeface="Calibri Light" panose="020F0302020204030204" pitchFamily="34" charset="0"/>
              </a:rPr>
              <a:t>tested specialized lane extraction models, SCNN and </a:t>
            </a:r>
            <a:r>
              <a:rPr lang="en-US" altLang="zh-CN" sz="3200" b="1" dirty="0" err="1" smtClean="0">
                <a:latin typeface="Calibri Light" panose="020F0302020204030204" pitchFamily="34" charset="0"/>
                <a:cs typeface="Calibri Light" panose="020F0302020204030204" pitchFamily="34" charset="0"/>
              </a:rPr>
              <a:t>LaneNet</a:t>
            </a:r>
            <a:r>
              <a:rPr lang="en-US" altLang="zh-CN" sz="3200" b="1" dirty="0" smtClean="0">
                <a:latin typeface="Calibri Light" panose="020F0302020204030204" pitchFamily="34" charset="0"/>
                <a:cs typeface="Calibri Light" panose="020F0302020204030204" pitchFamily="34" charset="0"/>
              </a:rPr>
              <a:t>. I tested semantic segmentation models, including FCN, DeepLabv3, </a:t>
            </a:r>
            <a:r>
              <a:rPr lang="en-US" altLang="zh-CN" sz="3200" b="1" dirty="0" err="1" smtClean="0">
                <a:latin typeface="Calibri Light" panose="020F0302020204030204" pitchFamily="34" charset="0"/>
                <a:cs typeface="Calibri Light" panose="020F0302020204030204" pitchFamily="34" charset="0"/>
              </a:rPr>
              <a:t>RefineNet</a:t>
            </a:r>
            <a:r>
              <a:rPr lang="en-US" altLang="zh-CN" sz="3200" b="1" dirty="0" smtClean="0">
                <a:latin typeface="Calibri Light" panose="020F0302020204030204" pitchFamily="34" charset="0"/>
                <a:cs typeface="Calibri Light" panose="020F0302020204030204" pitchFamily="34" charset="0"/>
              </a:rPr>
              <a:t>.</a:t>
            </a:r>
            <a:r>
              <a:rPr lang="en-US" altLang="zh-CN" sz="3200" b="1" dirty="0" smtClean="0">
                <a:latin typeface="Calibri Light" panose="020F0302020204030204" pitchFamily="34" charset="0"/>
                <a:cs typeface="Calibri Light" panose="020F0302020204030204" pitchFamily="34" charset="0"/>
              </a:rPr>
              <a:t> </a:t>
            </a:r>
            <a:endParaRPr lang="en-US" altLang="zh-CN" sz="3200" b="1" dirty="0" smtClean="0">
              <a:latin typeface="Calibri Light" panose="020F0302020204030204" pitchFamily="34" charset="0"/>
              <a:cs typeface="Calibri Light" panose="020F0302020204030204" pitchFamily="34" charset="0"/>
            </a:endParaRPr>
          </a:p>
        </p:txBody>
      </p:sp>
      <p:sp>
        <p:nvSpPr>
          <p:cNvPr id="10" name="文本框 9"/>
          <p:cNvSpPr txBox="1"/>
          <p:nvPr/>
        </p:nvSpPr>
        <p:spPr>
          <a:xfrm>
            <a:off x="6799542" y="4414575"/>
            <a:ext cx="3537066" cy="523220"/>
          </a:xfrm>
          <a:prstGeom prst="rect">
            <a:avLst/>
          </a:prstGeom>
          <a:noFill/>
        </p:spPr>
        <p:txBody>
          <a:bodyPr wrap="square" rtlCol="0">
            <a:spAutoFit/>
          </a:bodyPr>
          <a:lstStyle/>
          <a:p>
            <a:r>
              <a:rPr lang="en-US" altLang="zh-CN" sz="2800" b="1" dirty="0" smtClean="0">
                <a:latin typeface="Calibri Light" panose="020F0302020204030204" pitchFamily="34" charset="0"/>
                <a:cs typeface="Calibri Light" panose="020F0302020204030204" pitchFamily="34" charset="0"/>
              </a:rPr>
              <a:t>SCNN prediction result</a:t>
            </a:r>
            <a:endParaRPr lang="en-US" altLang="zh-CN" sz="2800" b="1" dirty="0">
              <a:latin typeface="Calibri Light" panose="020F0302020204030204" pitchFamily="34" charset="0"/>
              <a:cs typeface="Calibri Light" panose="020F0302020204030204" pitchFamily="34"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2036" y="1475509"/>
            <a:ext cx="5112328" cy="2556164"/>
          </a:xfrm>
          <a:prstGeom prst="rect">
            <a:avLst/>
          </a:prstGeom>
        </p:spPr>
      </p:pic>
    </p:spTree>
    <p:extLst>
      <p:ext uri="{BB962C8B-B14F-4D97-AF65-F5344CB8AC3E}">
        <p14:creationId xmlns:p14="http://schemas.microsoft.com/office/powerpoint/2010/main" val="2329549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Discussion</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5" y="929876"/>
            <a:ext cx="10449336" cy="5509200"/>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b="1" dirty="0" smtClean="0">
                <a:latin typeface="Calibri Light" panose="020F0302020204030204" pitchFamily="34" charset="0"/>
                <a:cs typeface="Calibri Light" panose="020F0302020204030204" pitchFamily="34" charset="0"/>
              </a:rPr>
              <a:t>This is the first time we build our own dataset. We went through the whole procedure. We also made some mistakes and learned a lot from them.</a:t>
            </a:r>
            <a:endParaRPr lang="en-US" altLang="zh-CN" sz="3200" b="1" dirty="0" smtClean="0">
              <a:latin typeface="Calibri Light" panose="020F0302020204030204" pitchFamily="34" charset="0"/>
              <a:cs typeface="Calibri Light" panose="020F0302020204030204" pitchFamily="34" charset="0"/>
            </a:endParaRPr>
          </a:p>
          <a:p>
            <a:pPr marL="457200" indent="-457200">
              <a:buFont typeface="Wingdings" panose="05000000000000000000" pitchFamily="2" charset="2"/>
              <a:buChar char="l"/>
            </a:pPr>
            <a:r>
              <a:rPr lang="en-US" altLang="zh-CN" sz="3200" b="1" dirty="0" smtClean="0">
                <a:latin typeface="Calibri Light" panose="020F0302020204030204" pitchFamily="34" charset="0"/>
                <a:cs typeface="Calibri Light" panose="020F0302020204030204" pitchFamily="34" charset="0"/>
              </a:rPr>
              <a:t>The key point is to ensure label quality. Although some undergraduates helped us, since they were not so familiar, there exist some problems in their labels. It took us some time to correct </a:t>
            </a:r>
            <a:r>
              <a:rPr lang="en-US" altLang="zh-CN" sz="3200" b="1" dirty="0" smtClean="0">
                <a:latin typeface="Calibri Light" panose="020F0302020204030204" pitchFamily="34" charset="0"/>
                <a:cs typeface="Calibri Light" panose="020F0302020204030204" pitchFamily="34" charset="0"/>
              </a:rPr>
              <a:t>them.</a:t>
            </a:r>
            <a:endParaRPr lang="en-US" altLang="zh-CN" sz="3200" b="1" dirty="0" smtClean="0">
              <a:latin typeface="Calibri Light" panose="020F0302020204030204" pitchFamily="34" charset="0"/>
              <a:cs typeface="Calibri Light" panose="020F0302020204030204" pitchFamily="34" charset="0"/>
            </a:endParaRPr>
          </a:p>
          <a:p>
            <a:pPr marL="457200" indent="-457200">
              <a:buFont typeface="Wingdings" panose="05000000000000000000" pitchFamily="2" charset="2"/>
              <a:buChar char="l"/>
            </a:pPr>
            <a:r>
              <a:rPr lang="en-US" altLang="zh-CN" sz="3200" b="1" dirty="0" smtClean="0">
                <a:latin typeface="Calibri Light" panose="020F0302020204030204" pitchFamily="34" charset="0"/>
                <a:cs typeface="Calibri Light" panose="020F0302020204030204" pitchFamily="34" charset="0"/>
              </a:rPr>
              <a:t>For baselines, it’s necessary to guarantee experimental settings are same before experiment. In fact, because we adjusted dataset partition, we trained these models twice, which cost </a:t>
            </a:r>
            <a:r>
              <a:rPr lang="en-US" altLang="zh-CN" sz="3200" b="1" smtClean="0">
                <a:latin typeface="Calibri Light" panose="020F0302020204030204" pitchFamily="34" charset="0"/>
                <a:cs typeface="Calibri Light" panose="020F0302020204030204" pitchFamily="34" charset="0"/>
              </a:rPr>
              <a:t>some time.</a:t>
            </a:r>
            <a:endParaRPr lang="en-US" altLang="zh-CN" sz="3200" b="1" dirty="0" smtClean="0">
              <a:latin typeface="Calibri Light" panose="020F0302020204030204" pitchFamily="34" charset="0"/>
              <a:cs typeface="Calibri Light" panose="020F0302020204030204" pitchFamily="34" charset="0"/>
            </a:endParaRPr>
          </a:p>
        </p:txBody>
      </p:sp>
      <p:pic>
        <p:nvPicPr>
          <p:cNvPr id="4" name="图片 3"/>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0757" t="1805"/>
          <a:stretch/>
        </p:blipFill>
        <p:spPr>
          <a:xfrm>
            <a:off x="10408680" y="4551264"/>
            <a:ext cx="1434353" cy="2003612"/>
          </a:xfrm>
          <a:prstGeom prst="rect">
            <a:avLst/>
          </a:prstGeom>
        </p:spPr>
      </p:pic>
    </p:spTree>
    <p:extLst>
      <p:ext uri="{BB962C8B-B14F-4D97-AF65-F5344CB8AC3E}">
        <p14:creationId xmlns:p14="http://schemas.microsoft.com/office/powerpoint/2010/main" val="3005610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99073"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Report End</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617260" y="3373960"/>
            <a:ext cx="5791760" cy="400110"/>
          </a:xfrm>
          <a:prstGeom prst="rect">
            <a:avLst/>
          </a:prstGeom>
          <a:noFill/>
        </p:spPr>
        <p:txBody>
          <a:bodyPr wrap="square" rtlCol="0">
            <a:spAutoFit/>
          </a:bodyPr>
          <a:lstStyle/>
          <a:p>
            <a:r>
              <a:rPr lang="zh-CN" altLang="en-US" sz="2000" b="1" dirty="0"/>
              <a:t>程文胜                                                   </a:t>
            </a:r>
            <a:r>
              <a:rPr lang="en-US" altLang="zh-CN" sz="2000" b="1" dirty="0"/>
              <a:t>VIPG</a:t>
            </a:r>
            <a:endParaRPr lang="zh-CN" altLang="en-US" sz="2000" b="1" dirty="0"/>
          </a:p>
        </p:txBody>
      </p:sp>
    </p:spTree>
    <p:extLst>
      <p:ext uri="{BB962C8B-B14F-4D97-AF65-F5344CB8AC3E}">
        <p14:creationId xmlns:p14="http://schemas.microsoft.com/office/powerpoint/2010/main" val="27591985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1130</TotalTime>
  <Words>220</Words>
  <Application>Microsoft Office PowerPoint</Application>
  <PresentationFormat>宽屏</PresentationFormat>
  <Paragraphs>23</Paragraphs>
  <Slides>7</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等线</vt:lpstr>
      <vt:lpstr>等线 Light</vt:lpstr>
      <vt:lpstr>Arial</vt:lpstr>
      <vt:lpstr>Calibri</vt:lpstr>
      <vt:lpstr>Calibri Light</vt:lpstr>
      <vt:lpstr>Wingdings</vt:lpstr>
      <vt:lpstr>Office 主题​​</vt:lpstr>
      <vt:lpstr>Weekly Report</vt:lpstr>
      <vt:lpstr>Weekly Report</vt:lpstr>
      <vt:lpstr>PowerPoint 演示文稿</vt:lpstr>
      <vt:lpstr>PowerPoint 演示文稿</vt:lpstr>
      <vt:lpstr>PowerPoint 演示文稿</vt:lpstr>
      <vt:lpstr>PowerPoint 演示文稿</vt:lpstr>
      <vt:lpstr>Report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views</dc:title>
  <dc:creator>dell</dc:creator>
  <cp:lastModifiedBy>dell</cp:lastModifiedBy>
  <cp:revision>154</cp:revision>
  <dcterms:created xsi:type="dcterms:W3CDTF">2018-10-28T16:15:04Z</dcterms:created>
  <dcterms:modified xsi:type="dcterms:W3CDTF">2019-03-31T16:40:06Z</dcterms:modified>
</cp:coreProperties>
</file>