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57" r:id="rId4"/>
    <p:sldId id="258" r:id="rId5"/>
    <p:sldId id="259" r:id="rId6"/>
    <p:sldId id="268" r:id="rId7"/>
    <p:sldId id="262" r:id="rId8"/>
    <p:sldId id="260" r:id="rId9"/>
    <p:sldId id="264" r:id="rId10"/>
    <p:sldId id="263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2563"/>
  </p:normalViewPr>
  <p:slideViewPr>
    <p:cSldViewPr snapToGrid="0" snapToObjects="1">
      <p:cViewPr>
        <p:scale>
          <a:sx n="95" d="100"/>
          <a:sy n="9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-6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115F-A8BC-FD41-9FF3-9E1A9C17826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8B953-0ED0-2A49-84AC-94CC1CB82779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Dataset</a:t>
          </a:r>
          <a:endParaRPr lang="zh-CN" altLang="en-US" dirty="0"/>
        </a:p>
      </dgm:t>
    </dgm:pt>
    <dgm:pt modelId="{8A0D60FF-0F91-E041-9D79-D0918E89A938}" type="par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14D95A58-C96B-6B46-B897-094B5BA8873D}" type="sib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E7818164-01E3-0348-B2F2-0D7CA8D3EF4E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 </a:t>
          </a:r>
          <a:r>
            <a:rPr lang="en-US" altLang="zh-CN" dirty="0" smtClean="0"/>
            <a:t>Vector</a:t>
          </a:r>
          <a:endParaRPr lang="zh-CN" altLang="en-US" dirty="0"/>
        </a:p>
      </dgm:t>
    </dgm:pt>
    <dgm:pt modelId="{CE6D57A2-DB25-3245-9734-85E58B9FF099}" type="par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03E9CE6F-5B24-6247-9965-6BFEAB4A9C73}" type="sib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B229AC46-5FD4-B740-A643-2DA8A23360AF}">
      <dgm:prSet phldrT="[文本]"/>
      <dgm:spPr/>
      <dgm:t>
        <a:bodyPr/>
        <a:lstStyle/>
        <a:p>
          <a:r>
            <a:rPr lang="en-US" altLang="zh-CN" dirty="0" smtClean="0"/>
            <a:t>Build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zh-CN" altLang="en-US" dirty="0"/>
        </a:p>
      </dgm:t>
    </dgm:pt>
    <dgm:pt modelId="{68D13D9D-7E1D-1D48-8E77-2E46446102BC}" type="par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59988C7D-36FF-A14E-8D85-3086F4006939}" type="sib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C746DB6F-7C1F-B84E-9B23-01D277D59F3A}">
      <dgm:prSet phldrT="[文本]"/>
      <dgm:spPr/>
      <dgm:t>
        <a:bodyPr/>
        <a:lstStyle/>
        <a:p>
          <a:r>
            <a:rPr lang="en-US" altLang="zh-CN" dirty="0" smtClean="0"/>
            <a:t>Train</a:t>
          </a:r>
          <a:r>
            <a:rPr lang="en-US" altLang="zh-CN" baseline="0" dirty="0" smtClean="0"/>
            <a:t>ing</a:t>
          </a:r>
          <a:endParaRPr lang="zh-CN" altLang="en-US" dirty="0"/>
        </a:p>
      </dgm:t>
    </dgm:pt>
    <dgm:pt modelId="{27220C0E-BB2C-C346-937B-B3CECAFCEC31}" type="par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13366F1C-99B0-E945-9D80-2AFA904EC3E8}" type="sib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D0EC0A36-B031-1D4E-86A0-A06B2B19F6AF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00E1D4AE-9525-434A-9716-092B3C415D57}" type="par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4DA21273-B2BE-F844-BE55-970C6F11500A}" type="sib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F74B4568-2696-6148-9E95-710D286595EE}" type="pres">
      <dgm:prSet presAssocID="{00C4115F-A8BC-FD41-9FF3-9E1A9C1782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4363AA-22A0-F34E-88A9-2C2D822117AF}" type="pres">
      <dgm:prSet presAssocID="{7BC8B953-0ED0-2A49-84AC-94CC1CB8277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3D2CC-44A8-0E47-B07F-A3522305D89C}" type="pres">
      <dgm:prSet presAssocID="{14D95A58-C96B-6B46-B897-094B5BA8873D}" presName="parTxOnlySpace" presStyleCnt="0"/>
      <dgm:spPr/>
    </dgm:pt>
    <dgm:pt modelId="{8C5F58BC-321D-4742-8535-C6AE410069A4}" type="pres">
      <dgm:prSet presAssocID="{E7818164-01E3-0348-B2F2-0D7CA8D3EF4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EC008-6A7D-C646-8367-75803B901DE3}" type="pres">
      <dgm:prSet presAssocID="{03E9CE6F-5B24-6247-9965-6BFEAB4A9C73}" presName="parTxOnlySpace" presStyleCnt="0"/>
      <dgm:spPr/>
    </dgm:pt>
    <dgm:pt modelId="{07E0ACA6-2D02-8449-B435-088B1641AEEA}" type="pres">
      <dgm:prSet presAssocID="{B229AC46-5FD4-B740-A643-2DA8A23360A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EFBDF-F931-324C-89C2-35E1E6C6F155}" type="pres">
      <dgm:prSet presAssocID="{59988C7D-36FF-A14E-8D85-3086F4006939}" presName="parTxOnlySpace" presStyleCnt="0"/>
      <dgm:spPr/>
    </dgm:pt>
    <dgm:pt modelId="{9C17EF9D-40E8-4C43-80F6-44979391E905}" type="pres">
      <dgm:prSet presAssocID="{C746DB6F-7C1F-B84E-9B23-01D277D59F3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6F4E7-F93B-684C-8143-ED7823F4FA8D}" type="pres">
      <dgm:prSet presAssocID="{13366F1C-99B0-E945-9D80-2AFA904EC3E8}" presName="parTxOnlySpace" presStyleCnt="0"/>
      <dgm:spPr/>
    </dgm:pt>
    <dgm:pt modelId="{86BC7AD1-E279-0745-9070-ABAA93E704F8}" type="pres">
      <dgm:prSet presAssocID="{D0EC0A36-B031-1D4E-86A0-A06B2B19F6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E36A31-58DE-1C4F-BA2D-ABD91843775D}" srcId="{00C4115F-A8BC-FD41-9FF3-9E1A9C17826D}" destId="{B229AC46-5FD4-B740-A643-2DA8A23360AF}" srcOrd="2" destOrd="0" parTransId="{68D13D9D-7E1D-1D48-8E77-2E46446102BC}" sibTransId="{59988C7D-36FF-A14E-8D85-3086F4006939}"/>
    <dgm:cxn modelId="{4E866A8C-44F6-3048-92B6-59FD56051F4F}" type="presOf" srcId="{C746DB6F-7C1F-B84E-9B23-01D277D59F3A}" destId="{9C17EF9D-40E8-4C43-80F6-44979391E905}" srcOrd="0" destOrd="0" presId="urn:microsoft.com/office/officeart/2005/8/layout/chevron1"/>
    <dgm:cxn modelId="{B3847C30-9B11-DD42-87A9-57829DBB5C3E}" srcId="{00C4115F-A8BC-FD41-9FF3-9E1A9C17826D}" destId="{E7818164-01E3-0348-B2F2-0D7CA8D3EF4E}" srcOrd="1" destOrd="0" parTransId="{CE6D57A2-DB25-3245-9734-85E58B9FF099}" sibTransId="{03E9CE6F-5B24-6247-9965-6BFEAB4A9C73}"/>
    <dgm:cxn modelId="{AB581C61-EA85-4D48-A268-81702635BAC5}" type="presOf" srcId="{E7818164-01E3-0348-B2F2-0D7CA8D3EF4E}" destId="{8C5F58BC-321D-4742-8535-C6AE410069A4}" srcOrd="0" destOrd="0" presId="urn:microsoft.com/office/officeart/2005/8/layout/chevron1"/>
    <dgm:cxn modelId="{237B81EB-94D6-AC4F-BDF2-F26B30C77533}" type="presOf" srcId="{7BC8B953-0ED0-2A49-84AC-94CC1CB82779}" destId="{7B4363AA-22A0-F34E-88A9-2C2D822117AF}" srcOrd="0" destOrd="0" presId="urn:microsoft.com/office/officeart/2005/8/layout/chevron1"/>
    <dgm:cxn modelId="{41743B95-E0EF-DB4F-916F-905AE9AA1256}" type="presOf" srcId="{D0EC0A36-B031-1D4E-86A0-A06B2B19F6AF}" destId="{86BC7AD1-E279-0745-9070-ABAA93E704F8}" srcOrd="0" destOrd="0" presId="urn:microsoft.com/office/officeart/2005/8/layout/chevron1"/>
    <dgm:cxn modelId="{650E0C3F-548E-8949-ABFB-862C8F2AA094}" srcId="{00C4115F-A8BC-FD41-9FF3-9E1A9C17826D}" destId="{C746DB6F-7C1F-B84E-9B23-01D277D59F3A}" srcOrd="3" destOrd="0" parTransId="{27220C0E-BB2C-C346-937B-B3CECAFCEC31}" sibTransId="{13366F1C-99B0-E945-9D80-2AFA904EC3E8}"/>
    <dgm:cxn modelId="{839F2D89-F686-D444-908A-BD35922709AB}" type="presOf" srcId="{B229AC46-5FD4-B740-A643-2DA8A23360AF}" destId="{07E0ACA6-2D02-8449-B435-088B1641AEEA}" srcOrd="0" destOrd="0" presId="urn:microsoft.com/office/officeart/2005/8/layout/chevron1"/>
    <dgm:cxn modelId="{AF15E5A8-F4FC-1646-8019-9921040BDC54}" srcId="{00C4115F-A8BC-FD41-9FF3-9E1A9C17826D}" destId="{7BC8B953-0ED0-2A49-84AC-94CC1CB82779}" srcOrd="0" destOrd="0" parTransId="{8A0D60FF-0F91-E041-9D79-D0918E89A938}" sibTransId="{14D95A58-C96B-6B46-B897-094B5BA8873D}"/>
    <dgm:cxn modelId="{DA0F8E13-912E-FA4B-A5FC-694EFF960878}" type="presOf" srcId="{00C4115F-A8BC-FD41-9FF3-9E1A9C17826D}" destId="{F74B4568-2696-6148-9E95-710D286595EE}" srcOrd="0" destOrd="0" presId="urn:microsoft.com/office/officeart/2005/8/layout/chevron1"/>
    <dgm:cxn modelId="{89403A2B-97AD-7B4D-AB4E-4F8100F8480D}" srcId="{00C4115F-A8BC-FD41-9FF3-9E1A9C17826D}" destId="{D0EC0A36-B031-1D4E-86A0-A06B2B19F6AF}" srcOrd="4" destOrd="0" parTransId="{00E1D4AE-9525-434A-9716-092B3C415D57}" sibTransId="{4DA21273-B2BE-F844-BE55-970C6F11500A}"/>
    <dgm:cxn modelId="{AE3D1B34-25A4-644D-88D5-336D8962AA0F}" type="presParOf" srcId="{F74B4568-2696-6148-9E95-710D286595EE}" destId="{7B4363AA-22A0-F34E-88A9-2C2D822117AF}" srcOrd="0" destOrd="0" presId="urn:microsoft.com/office/officeart/2005/8/layout/chevron1"/>
    <dgm:cxn modelId="{5DC2177B-8236-2A40-9CA3-3C0BE14825C1}" type="presParOf" srcId="{F74B4568-2696-6148-9E95-710D286595EE}" destId="{6BE3D2CC-44A8-0E47-B07F-A3522305D89C}" srcOrd="1" destOrd="0" presId="urn:microsoft.com/office/officeart/2005/8/layout/chevron1"/>
    <dgm:cxn modelId="{4071EAC6-0D54-FE45-8D59-40099EDAA97C}" type="presParOf" srcId="{F74B4568-2696-6148-9E95-710D286595EE}" destId="{8C5F58BC-321D-4742-8535-C6AE410069A4}" srcOrd="2" destOrd="0" presId="urn:microsoft.com/office/officeart/2005/8/layout/chevron1"/>
    <dgm:cxn modelId="{A0CAF3E3-B8EB-114E-8829-81E3502738E7}" type="presParOf" srcId="{F74B4568-2696-6148-9E95-710D286595EE}" destId="{EE0EC008-6A7D-C646-8367-75803B901DE3}" srcOrd="3" destOrd="0" presId="urn:microsoft.com/office/officeart/2005/8/layout/chevron1"/>
    <dgm:cxn modelId="{DFECB905-C98E-E449-AD1B-2B4AFA5682D4}" type="presParOf" srcId="{F74B4568-2696-6148-9E95-710D286595EE}" destId="{07E0ACA6-2D02-8449-B435-088B1641AEEA}" srcOrd="4" destOrd="0" presId="urn:microsoft.com/office/officeart/2005/8/layout/chevron1"/>
    <dgm:cxn modelId="{140B4501-4712-894E-A234-A46CBF70460C}" type="presParOf" srcId="{F74B4568-2696-6148-9E95-710D286595EE}" destId="{4F6EFBDF-F931-324C-89C2-35E1E6C6F155}" srcOrd="5" destOrd="0" presId="urn:microsoft.com/office/officeart/2005/8/layout/chevron1"/>
    <dgm:cxn modelId="{F5421079-6503-E046-89AF-CFAF1A4E4DAC}" type="presParOf" srcId="{F74B4568-2696-6148-9E95-710D286595EE}" destId="{9C17EF9D-40E8-4C43-80F6-44979391E905}" srcOrd="6" destOrd="0" presId="urn:microsoft.com/office/officeart/2005/8/layout/chevron1"/>
    <dgm:cxn modelId="{7D972214-1105-1D48-BBFD-3234A077B9D9}" type="presParOf" srcId="{F74B4568-2696-6148-9E95-710D286595EE}" destId="{FF96F4E7-F93B-684C-8143-ED7823F4FA8D}" srcOrd="7" destOrd="0" presId="urn:microsoft.com/office/officeart/2005/8/layout/chevron1"/>
    <dgm:cxn modelId="{B01E0D79-B9BE-3A44-A5DA-121FDC1AC90F}" type="presParOf" srcId="{F74B4568-2696-6148-9E95-710D286595EE}" destId="{86BC7AD1-E279-0745-9070-ABAA93E704F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363AA-22A0-F34E-88A9-2C2D822117AF}">
      <dsp:nvSpPr>
        <dsp:cNvPr id="0" name=""/>
        <dsp:cNvSpPr/>
      </dsp:nvSpPr>
      <dsp:spPr>
        <a:xfrm>
          <a:off x="2337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Dataset</a:t>
          </a:r>
          <a:endParaRPr lang="zh-CN" altLang="en-US" sz="1800" kern="1200" dirty="0"/>
        </a:p>
      </dsp:txBody>
      <dsp:txXfrm>
        <a:off x="418340" y="1540528"/>
        <a:ext cx="1248009" cy="832005"/>
      </dsp:txXfrm>
    </dsp:sp>
    <dsp:sp modelId="{8C5F58BC-321D-4742-8535-C6AE410069A4}">
      <dsp:nvSpPr>
        <dsp:cNvPr id="0" name=""/>
        <dsp:cNvSpPr/>
      </dsp:nvSpPr>
      <dsp:spPr>
        <a:xfrm>
          <a:off x="187435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Word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Vector</a:t>
          </a:r>
          <a:endParaRPr lang="zh-CN" altLang="en-US" sz="1800" kern="1200" dirty="0"/>
        </a:p>
      </dsp:txBody>
      <dsp:txXfrm>
        <a:off x="2290353" y="1540528"/>
        <a:ext cx="1248009" cy="832005"/>
      </dsp:txXfrm>
    </dsp:sp>
    <dsp:sp modelId="{07E0ACA6-2D02-8449-B435-088B1641AEEA}">
      <dsp:nvSpPr>
        <dsp:cNvPr id="0" name=""/>
        <dsp:cNvSpPr/>
      </dsp:nvSpPr>
      <dsp:spPr>
        <a:xfrm>
          <a:off x="3746363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Build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Neural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Network</a:t>
          </a:r>
          <a:endParaRPr lang="zh-CN" altLang="en-US" sz="1800" kern="1200" dirty="0"/>
        </a:p>
      </dsp:txBody>
      <dsp:txXfrm>
        <a:off x="4162366" y="1540528"/>
        <a:ext cx="1248009" cy="832005"/>
      </dsp:txXfrm>
    </dsp:sp>
    <dsp:sp modelId="{9C17EF9D-40E8-4C43-80F6-44979391E905}">
      <dsp:nvSpPr>
        <dsp:cNvPr id="0" name=""/>
        <dsp:cNvSpPr/>
      </dsp:nvSpPr>
      <dsp:spPr>
        <a:xfrm>
          <a:off x="5618376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Train</a:t>
          </a:r>
          <a:r>
            <a:rPr lang="en-US" altLang="zh-CN" sz="1800" kern="1200" baseline="0" dirty="0" smtClean="0"/>
            <a:t>ing</a:t>
          </a:r>
          <a:endParaRPr lang="zh-CN" altLang="en-US" sz="1800" kern="1200" dirty="0"/>
        </a:p>
      </dsp:txBody>
      <dsp:txXfrm>
        <a:off x="6034379" y="1540528"/>
        <a:ext cx="1248009" cy="832005"/>
      </dsp:txXfrm>
    </dsp:sp>
    <dsp:sp modelId="{86BC7AD1-E279-0745-9070-ABAA93E704F8}">
      <dsp:nvSpPr>
        <dsp:cNvPr id="0" name=""/>
        <dsp:cNvSpPr/>
      </dsp:nvSpPr>
      <dsp:spPr>
        <a:xfrm>
          <a:off x="749039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Test</a:t>
          </a:r>
          <a:endParaRPr lang="zh-CN" altLang="en-US" sz="1800" kern="1200" dirty="0"/>
        </a:p>
      </dsp:txBody>
      <dsp:txXfrm>
        <a:off x="7906393" y="1540528"/>
        <a:ext cx="1248009" cy="83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EAD-D702-EA4B-9240-242145B2CB43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D704-B1C2-6945-B388-128300BDD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everyone,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I’m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Hao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Zhang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Zheng,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en-US" altLang="zh-CN" baseline="0" dirty="0" smtClean="0"/>
              <a:t>Today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follows: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60%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20%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7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2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smtClean="0"/>
              <a:t>url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First,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download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Second,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implement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saved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remove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otherwise,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continue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training.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epoch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hyphen–</a:t>
            </a:r>
            <a:r>
              <a:rPr kumimoji="1" lang="en-US" altLang="zh-CN" baseline="0" dirty="0" err="1" smtClean="0"/>
              <a:t>inference_version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0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figure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what’s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sentence,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example,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positive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 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definetion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question,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</a:t>
            </a:r>
            <a:r>
              <a:rPr kumimoji="1" lang="en-US" altLang="zh-CN" dirty="0" smtClean="0"/>
              <a:t>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labels?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slide</a:t>
            </a:r>
            <a:r>
              <a:rPr kumimoji="1" lang="en-US" altLang="zh-CN" baseline="0" dirty="0" smtClean="0"/>
              <a:t>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tensorflow</a:t>
            </a:r>
            <a:r>
              <a:rPr kumimoji="1" lang="en-US" altLang="zh-CN" baseline="0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stanford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treebank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trainset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develop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</a:t>
            </a:r>
            <a:r>
              <a:rPr kumimoji="1" lang="en-US" altLang="zh-CN" baseline="0" dirty="0" smtClean="0"/>
              <a:t>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predict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calculate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accuracy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evaluate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performance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GLOVE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300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dimension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digits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Finally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prepare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leave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20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lines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implement.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you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finish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it,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basic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cell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run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training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test.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84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Secondly,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cell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2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0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0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B2CE-AAF8-9E41-AA46-069C40D3484B}" type="datetimeFigureOut">
              <a:rPr kumimoji="1" lang="zh-CN" altLang="en-US" smtClean="0"/>
              <a:t>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uxchow/ss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Department</a:t>
            </a:r>
            <a:endParaRPr kumimoji="1" lang="zh-CN" altLang="en-US" dirty="0" smtClean="0"/>
          </a:p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60%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20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770"/>
          <a:stretch/>
        </p:blipFill>
        <p:spPr>
          <a:xfrm>
            <a:off x="1507188" y="0"/>
            <a:ext cx="950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  <a:hlinkClick r:id="rId3"/>
              </a:rPr>
              <a:t>://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github.com/tuxchow/sst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Command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Download: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clone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github.com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tuxchow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sst.git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Train: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Test: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is_train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inference_version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双中括号 3"/>
          <p:cNvSpPr/>
          <p:nvPr/>
        </p:nvSpPr>
        <p:spPr>
          <a:xfrm>
            <a:off x="6454586" y="5283372"/>
            <a:ext cx="2743201" cy="443753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4894" y="5727125"/>
            <a:ext cx="216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</a:rPr>
              <a:t>optional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Q&amp;A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Project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6645"/>
            <a:ext cx="5588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Outline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text,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E.g.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               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positive)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			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negative)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1(negative),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2(neutral),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3(positive),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037427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621150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4082" y="2890911"/>
            <a:ext cx="45719" cy="163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Flow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64095060"/>
              </p:ext>
            </p:extLst>
          </p:nvPr>
        </p:nvGraphicFramePr>
        <p:xfrm>
          <a:off x="1187116" y="2069432"/>
          <a:ext cx="9572742" cy="391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下箭头 8"/>
          <p:cNvSpPr/>
          <p:nvPr/>
        </p:nvSpPr>
        <p:spPr>
          <a:xfrm rot="10800000">
            <a:off x="5791576" y="4695191"/>
            <a:ext cx="235699" cy="6507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8601" y="5395304"/>
            <a:ext cx="369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Your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Work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0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Dataset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Stanford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Treebank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Train (8544), </a:t>
            </a:r>
            <a:r>
              <a:rPr lang="en-US" altLang="zh-CN" dirty="0" err="1"/>
              <a:t>dev</a:t>
            </a:r>
            <a:r>
              <a:rPr lang="en-US" altLang="zh-CN" dirty="0"/>
              <a:t> (1101) and test (2210)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Vector 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Glove.300d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6715"/>
          <a:stretch/>
        </p:blipFill>
        <p:spPr>
          <a:xfrm>
            <a:off x="7458635" y="2164976"/>
            <a:ext cx="2438400" cy="183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0" y="4001294"/>
            <a:ext cx="231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09" y="2829439"/>
            <a:ext cx="8140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5" y="2576979"/>
            <a:ext cx="7048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tricks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794</Words>
  <Application>Microsoft Macintosh PowerPoint</Application>
  <PresentationFormat>宽屏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DengXian</vt:lpstr>
      <vt:lpstr>宋体</vt:lpstr>
      <vt:lpstr>Arial</vt:lpstr>
      <vt:lpstr>Office 主题</vt:lpstr>
      <vt:lpstr>Deep Learning for Natural Language Processing</vt:lpstr>
      <vt:lpstr>Project</vt:lpstr>
      <vt:lpstr>Outline</vt:lpstr>
      <vt:lpstr>Task Definition</vt:lpstr>
      <vt:lpstr>Instruction</vt:lpstr>
      <vt:lpstr>Instruction</vt:lpstr>
      <vt:lpstr>Your Work</vt:lpstr>
      <vt:lpstr>Your Work</vt:lpstr>
      <vt:lpstr>Your Work</vt:lpstr>
      <vt:lpstr>Evaluation</vt:lpstr>
      <vt:lpstr>Code</vt:lpstr>
      <vt:lpstr>Code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周昊</dc:creator>
  <cp:lastModifiedBy>周昊</cp:lastModifiedBy>
  <cp:revision>60</cp:revision>
  <dcterms:created xsi:type="dcterms:W3CDTF">2017-06-26T11:16:18Z</dcterms:created>
  <dcterms:modified xsi:type="dcterms:W3CDTF">2017-07-16T16:59:26Z</dcterms:modified>
</cp:coreProperties>
</file>