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ya2006/waste-collection-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Priya</a:t>
            </a:r>
            <a:r>
              <a:rPr lang="en-US" sz="2400" dirty="0" smtClean="0"/>
              <a:t>. S 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sz="2400" dirty="0" smtClean="0"/>
              <a:t>: B. </a:t>
            </a:r>
            <a:r>
              <a:rPr lang="en-US" sz="2400" dirty="0" smtClean="0"/>
              <a:t>Sc. Computer Science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COLLEGE:CSI </a:t>
            </a:r>
            <a:r>
              <a:rPr lang="en-US" sz="2400" dirty="0" err="1" smtClean="0"/>
              <a:t>Ewart</a:t>
            </a:r>
            <a:r>
              <a:rPr lang="en-US" sz="2400" dirty="0" smtClean="0"/>
              <a:t> Women’s Christian College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0660"/>
            <a:ext cx="9703843" cy="44914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533400"/>
            <a:ext cx="11973820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9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11461971" cy="53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6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7236" y="1675521"/>
            <a:ext cx="10063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A portfolio can be used to spread awareness about waste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Demonstrates how technology can support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Future scope: Adding database for user messages, advanced analytics, and AI-based waste sorting ideas</a:t>
            </a:r>
            <a:r>
              <a:rPr lang="en-US" sz="3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dirty="0" err="1" smtClean="0"/>
              <a:t>Github</a:t>
            </a:r>
            <a:r>
              <a:rPr lang="en-US" sz="3000" dirty="0"/>
              <a:t> link: </a:t>
            </a:r>
            <a:r>
              <a:rPr lang="en-US" sz="3000" dirty="0">
                <a:hlinkClick r:id="rId3"/>
              </a:rPr>
              <a:t>https://</a:t>
            </a:r>
            <a:r>
              <a:rPr lang="en-US" sz="3000" dirty="0" smtClean="0">
                <a:hlinkClick r:id="rId3"/>
              </a:rPr>
              <a:t>github.com/Spriya2006/waste-collection-</a:t>
            </a:r>
            <a:endParaRPr lang="en-US" sz="3000" dirty="0" smtClean="0"/>
          </a:p>
          <a:p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2224057" y="3160038"/>
            <a:ext cx="74057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 smtClean="0"/>
              <a:t>Waste collection portfolio</a:t>
            </a:r>
            <a:endParaRPr lang="en-IN" sz="5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54001" y="1857375"/>
            <a:ext cx="701992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 about proper waste disposal.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in plastic, e-waste, and organic waste mismanagement.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an easy-to-understand portfolio showcasing sustainable practices.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3400" y="1981200"/>
            <a:ext cx="77819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portfolio highlights waste collection and recycling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platform to spread awareness about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images, features, and contact options for engagement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14400" y="202591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Students and researchers in Environmental Science.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NGOs and social activists working for waste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General public interested in eco-friendly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Community volunteers and local authorities.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6275" y="1966724"/>
            <a:ext cx="69094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Responsive layout, Grid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Icons/Images: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Open-source placeholders, eco-themed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Pages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600" y="103279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b="1" dirty="0"/>
              <a:t>Header &amp; Navigation:</a:t>
            </a:r>
            <a:r>
              <a:rPr lang="en-US" sz="3000" dirty="0"/>
              <a:t> Easy access to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/>
              <a:t>Home Section:</a:t>
            </a:r>
            <a:r>
              <a:rPr lang="en-US" sz="3000" dirty="0"/>
              <a:t> Introduction with a welcome note.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/>
              <a:t>About Section:</a:t>
            </a:r>
            <a:r>
              <a:rPr lang="en-US" sz="3000" dirty="0"/>
              <a:t> Details about the person/project.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/>
              <a:t>Images Section:</a:t>
            </a:r>
            <a:r>
              <a:rPr lang="en-US" sz="3000" dirty="0"/>
              <a:t> Categorized waste collection visuals.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/>
              <a:t>Skills &amp; Hobbies:</a:t>
            </a:r>
            <a:r>
              <a:rPr lang="en-US" sz="3000" dirty="0"/>
              <a:t> Represented as badges.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/>
              <a:t>Contact Form:</a:t>
            </a:r>
            <a:r>
              <a:rPr lang="en-US" sz="3000" dirty="0"/>
              <a:t> Simple communication form.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84640" y="14478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Sticky navigation bar for smooth browsing.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Grid-based image gallery.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Interactive skills and hobbies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Contact form with basic validation and alert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Mobile-friendly and responsive design.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327</Words>
  <Application>Microsoft Office PowerPoint</Application>
  <PresentationFormat>Widescreen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pratyush kumar</cp:lastModifiedBy>
  <cp:revision>24</cp:revision>
  <dcterms:created xsi:type="dcterms:W3CDTF">2024-03-29T15:07:22Z</dcterms:created>
  <dcterms:modified xsi:type="dcterms:W3CDTF">2025-09-09T14:51:10Z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