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CB"/>
    <a:srgbClr val="7D2513"/>
    <a:srgbClr val="8B3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1E446-A427-473B-99D7-75DDD9FC77F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AD9B0-8E0C-420A-82EF-35720E5DA6B4}">
      <dgm:prSet phldrT="[文本]"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Wait_A_1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6F7CB7-6264-41F9-B789-79210339B391}" type="parTrans" cxnId="{0CDC83F4-E421-4039-93DF-F5A0C2BFA1D7}">
      <dgm:prSet/>
      <dgm:spPr/>
      <dgm:t>
        <a:bodyPr/>
        <a:lstStyle/>
        <a:p>
          <a:endParaRPr lang="zh-CN" altLang="en-US" b="1"/>
        </a:p>
      </dgm:t>
    </dgm:pt>
    <dgm:pt modelId="{48830E9A-44DA-4B01-BD01-F13E9D871E91}" type="sibTrans" cxnId="{0CDC83F4-E421-4039-93DF-F5A0C2BFA1D7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09216B-E388-4FB3-AC59-53171BAB8AC0}">
      <dgm:prSet phldrT="[文本]"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Wait_A_2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F75291-90FF-47AA-B882-0D21CBCEED71}" type="parTrans" cxnId="{CD403232-B29C-4097-991F-E9718E7EA617}">
      <dgm:prSet/>
      <dgm:spPr/>
      <dgm:t>
        <a:bodyPr/>
        <a:lstStyle/>
        <a:p>
          <a:endParaRPr lang="zh-CN" altLang="en-US" b="1"/>
        </a:p>
      </dgm:t>
    </dgm:pt>
    <dgm:pt modelId="{CCCAA56B-A48E-47D0-9EC7-74458D8550EF}" type="sibTrans" cxnId="{CD403232-B29C-4097-991F-E9718E7EA617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17675-75D1-44F4-BDB1-F052BB77AD72}">
      <dgm:prSet phldrT="[文本]"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Wait_B_1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56BB0-7CCF-485A-B595-9AC672947F5E}" type="parTrans" cxnId="{4FC04B9A-AB0E-457C-A3D5-CD5919DA6C96}">
      <dgm:prSet/>
      <dgm:spPr/>
      <dgm:t>
        <a:bodyPr/>
        <a:lstStyle/>
        <a:p>
          <a:endParaRPr lang="zh-CN" altLang="en-US" b="1"/>
        </a:p>
      </dgm:t>
    </dgm:pt>
    <dgm:pt modelId="{E47C6519-80A5-48BC-81EF-0D42DAB327CB}" type="sibTrans" cxnId="{4FC04B9A-AB0E-457C-A3D5-CD5919DA6C96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48394C-4717-4D0E-ACF2-386B3361317A}">
      <dgm:prSet phldrT="[文本]"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Wait_B_2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822FF-6E76-4C98-BFD0-18A5660734A5}" type="parTrans" cxnId="{9E25CE6E-CF55-4EF9-9835-D55D56A01967}">
      <dgm:prSet/>
      <dgm:spPr/>
      <dgm:t>
        <a:bodyPr/>
        <a:lstStyle/>
        <a:p>
          <a:endParaRPr lang="zh-CN" altLang="en-US" b="1"/>
        </a:p>
      </dgm:t>
    </dgm:pt>
    <dgm:pt modelId="{210896B4-5B23-45BE-B247-246DCC5583A8}" type="sibTrans" cxnId="{9E25CE6E-CF55-4EF9-9835-D55D56A01967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423C1A-A68C-47AE-8684-240771282559}">
      <dgm:prSet phldrT="[文本]"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Wait_S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49DC5-8411-4940-8E74-19BF9F40DA20}" type="parTrans" cxnId="{C53CB2C2-5B9C-4953-9116-464808949CD6}">
      <dgm:prSet/>
      <dgm:spPr/>
      <dgm:t>
        <a:bodyPr/>
        <a:lstStyle/>
        <a:p>
          <a:endParaRPr lang="zh-CN" altLang="en-US" b="1"/>
        </a:p>
      </dgm:t>
    </dgm:pt>
    <dgm:pt modelId="{C6E56619-9F5E-4A5C-9078-4CE9133B5BFC}" type="sibTrans" cxnId="{C53CB2C2-5B9C-4953-9116-464808949CD6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6FC3C-2F9D-449B-A199-B24E3F068B08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Show_31_16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945085-6B80-4D9A-9394-1835BD773629}" type="parTrans" cxnId="{413E2D44-6AE9-45BF-9483-94C973DC2D1F}">
      <dgm:prSet/>
      <dgm:spPr/>
      <dgm:t>
        <a:bodyPr/>
        <a:lstStyle/>
        <a:p>
          <a:endParaRPr lang="zh-CN" altLang="en-US"/>
        </a:p>
      </dgm:t>
    </dgm:pt>
    <dgm:pt modelId="{F92B9B01-019D-4142-BF3C-F20D62B93B79}" type="sibTrans" cxnId="{413E2D44-6AE9-45BF-9483-94C973DC2D1F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53AB5A-3DFA-437F-832F-B71C6171E2F4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Show_15_0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6E031-D52A-4A95-B720-9342B735F479}" type="parTrans" cxnId="{890823FF-2A97-4732-A687-79E46AF2D956}">
      <dgm:prSet/>
      <dgm:spPr/>
      <dgm:t>
        <a:bodyPr/>
        <a:lstStyle/>
        <a:p>
          <a:endParaRPr lang="zh-CN" altLang="en-US"/>
        </a:p>
      </dgm:t>
    </dgm:pt>
    <dgm:pt modelId="{C386B73C-6C03-43B0-9C74-8CDB67D142CC}" type="sibTrans" cxnId="{890823FF-2A97-4732-A687-79E46AF2D956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2B76BB-6A63-4DD0-8909-63C76C9844C5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Show_f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F27A8-41BC-4673-9708-B3F50DB87E9B}" type="parTrans" cxnId="{D2AC9AC7-A486-49BE-94CF-548E834119AF}">
      <dgm:prSet/>
      <dgm:spPr/>
      <dgm:t>
        <a:bodyPr/>
        <a:lstStyle/>
        <a:p>
          <a:endParaRPr lang="zh-CN" altLang="en-US"/>
        </a:p>
      </dgm:t>
    </dgm:pt>
    <dgm:pt modelId="{026639B6-1F58-4A13-B177-E5E412284B2D}" type="sibTrans" cxnId="{D2AC9AC7-A486-49BE-94CF-548E834119AF}">
      <dgm:prSet/>
      <dgm:spPr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07A91-BB73-497B-B824-EEAA1E136B70}" type="pres">
      <dgm:prSet presAssocID="{C501E446-A427-473B-99D7-75DDD9FC77F0}" presName="cycle" presStyleCnt="0">
        <dgm:presLayoutVars>
          <dgm:dir/>
          <dgm:resizeHandles val="exact"/>
        </dgm:presLayoutVars>
      </dgm:prSet>
      <dgm:spPr/>
    </dgm:pt>
    <dgm:pt modelId="{745524FD-930D-40E8-BDD0-DE9AABEF4F0D}" type="pres">
      <dgm:prSet presAssocID="{7D0AD9B0-8E0C-420A-82EF-35720E5DA6B4}" presName="node" presStyleLbl="node1" presStyleIdx="0" presStyleCnt="8">
        <dgm:presLayoutVars>
          <dgm:bulletEnabled val="1"/>
        </dgm:presLayoutVars>
      </dgm:prSet>
      <dgm:spPr/>
    </dgm:pt>
    <dgm:pt modelId="{E84AFD8D-1E1D-4913-9E16-0DB8955F6070}" type="pres">
      <dgm:prSet presAssocID="{48830E9A-44DA-4B01-BD01-F13E9D871E91}" presName="sibTrans" presStyleLbl="sibTrans2D1" presStyleIdx="0" presStyleCnt="8"/>
      <dgm:spPr/>
    </dgm:pt>
    <dgm:pt modelId="{FC5957B7-F1B1-4FBD-BD75-131A5D7CAC78}" type="pres">
      <dgm:prSet presAssocID="{48830E9A-44DA-4B01-BD01-F13E9D871E91}" presName="connectorText" presStyleLbl="sibTrans2D1" presStyleIdx="0" presStyleCnt="8"/>
      <dgm:spPr/>
    </dgm:pt>
    <dgm:pt modelId="{E971B8A9-8B5E-4BF5-8902-B4414D81D909}" type="pres">
      <dgm:prSet presAssocID="{A709216B-E388-4FB3-AC59-53171BAB8AC0}" presName="node" presStyleLbl="node1" presStyleIdx="1" presStyleCnt="8">
        <dgm:presLayoutVars>
          <dgm:bulletEnabled val="1"/>
        </dgm:presLayoutVars>
      </dgm:prSet>
      <dgm:spPr/>
    </dgm:pt>
    <dgm:pt modelId="{99792A6E-3CDB-4109-93B2-5EC1A51B617E}" type="pres">
      <dgm:prSet presAssocID="{CCCAA56B-A48E-47D0-9EC7-74458D8550EF}" presName="sibTrans" presStyleLbl="sibTrans2D1" presStyleIdx="1" presStyleCnt="8"/>
      <dgm:spPr/>
    </dgm:pt>
    <dgm:pt modelId="{FD7C118F-A21E-4A74-B754-DAA0C0F4AD6B}" type="pres">
      <dgm:prSet presAssocID="{CCCAA56B-A48E-47D0-9EC7-74458D8550EF}" presName="connectorText" presStyleLbl="sibTrans2D1" presStyleIdx="1" presStyleCnt="8"/>
      <dgm:spPr/>
    </dgm:pt>
    <dgm:pt modelId="{DE411B80-5517-4CE6-8F90-964AFA26AF74}" type="pres">
      <dgm:prSet presAssocID="{D7917675-75D1-44F4-BDB1-F052BB77AD72}" presName="node" presStyleLbl="node1" presStyleIdx="2" presStyleCnt="8">
        <dgm:presLayoutVars>
          <dgm:bulletEnabled val="1"/>
        </dgm:presLayoutVars>
      </dgm:prSet>
      <dgm:spPr/>
    </dgm:pt>
    <dgm:pt modelId="{EA757DCE-3A89-49DC-8156-6BC8D000F1C1}" type="pres">
      <dgm:prSet presAssocID="{E47C6519-80A5-48BC-81EF-0D42DAB327CB}" presName="sibTrans" presStyleLbl="sibTrans2D1" presStyleIdx="2" presStyleCnt="8"/>
      <dgm:spPr/>
    </dgm:pt>
    <dgm:pt modelId="{2DB2DED7-7EB9-4A78-9A97-D39C3E543C55}" type="pres">
      <dgm:prSet presAssocID="{E47C6519-80A5-48BC-81EF-0D42DAB327CB}" presName="connectorText" presStyleLbl="sibTrans2D1" presStyleIdx="2" presStyleCnt="8"/>
      <dgm:spPr/>
    </dgm:pt>
    <dgm:pt modelId="{28715C38-890E-45A5-B103-808CBBDA1910}" type="pres">
      <dgm:prSet presAssocID="{2048394C-4717-4D0E-ACF2-386B3361317A}" presName="node" presStyleLbl="node1" presStyleIdx="3" presStyleCnt="8">
        <dgm:presLayoutVars>
          <dgm:bulletEnabled val="1"/>
        </dgm:presLayoutVars>
      </dgm:prSet>
      <dgm:spPr/>
    </dgm:pt>
    <dgm:pt modelId="{4B2F0CF5-E1F8-4C3A-8ED6-7373B7C3D552}" type="pres">
      <dgm:prSet presAssocID="{210896B4-5B23-45BE-B247-246DCC5583A8}" presName="sibTrans" presStyleLbl="sibTrans2D1" presStyleIdx="3" presStyleCnt="8"/>
      <dgm:spPr/>
    </dgm:pt>
    <dgm:pt modelId="{01AA9941-B9E5-417C-A9A4-6E6774183B88}" type="pres">
      <dgm:prSet presAssocID="{210896B4-5B23-45BE-B247-246DCC5583A8}" presName="connectorText" presStyleLbl="sibTrans2D1" presStyleIdx="3" presStyleCnt="8"/>
      <dgm:spPr/>
    </dgm:pt>
    <dgm:pt modelId="{5C04224D-9827-4D51-91D7-A7F28455D26F}" type="pres">
      <dgm:prSet presAssocID="{0E423C1A-A68C-47AE-8684-240771282559}" presName="node" presStyleLbl="node1" presStyleIdx="4" presStyleCnt="8">
        <dgm:presLayoutVars>
          <dgm:bulletEnabled val="1"/>
        </dgm:presLayoutVars>
      </dgm:prSet>
      <dgm:spPr/>
    </dgm:pt>
    <dgm:pt modelId="{C7D025B1-F793-4706-B62E-AE86E48780EC}" type="pres">
      <dgm:prSet presAssocID="{C6E56619-9F5E-4A5C-9078-4CE9133B5BFC}" presName="sibTrans" presStyleLbl="sibTrans2D1" presStyleIdx="4" presStyleCnt="8"/>
      <dgm:spPr/>
    </dgm:pt>
    <dgm:pt modelId="{5AC2AE4E-6CA0-44AB-BA97-53FB2838351C}" type="pres">
      <dgm:prSet presAssocID="{C6E56619-9F5E-4A5C-9078-4CE9133B5BFC}" presName="connectorText" presStyleLbl="sibTrans2D1" presStyleIdx="4" presStyleCnt="8"/>
      <dgm:spPr/>
    </dgm:pt>
    <dgm:pt modelId="{4EB48661-BF30-4EF3-82E9-A5CC0211D395}" type="pres">
      <dgm:prSet presAssocID="{6E76FC3C-2F9D-449B-A199-B24E3F068B08}" presName="node" presStyleLbl="node1" presStyleIdx="5" presStyleCnt="8">
        <dgm:presLayoutVars>
          <dgm:bulletEnabled val="1"/>
        </dgm:presLayoutVars>
      </dgm:prSet>
      <dgm:spPr/>
    </dgm:pt>
    <dgm:pt modelId="{E904BEB2-BFC5-44F0-89AE-62A2F53A28DF}" type="pres">
      <dgm:prSet presAssocID="{F92B9B01-019D-4142-BF3C-F20D62B93B79}" presName="sibTrans" presStyleLbl="sibTrans2D1" presStyleIdx="5" presStyleCnt="8"/>
      <dgm:spPr/>
    </dgm:pt>
    <dgm:pt modelId="{71BFE1F5-F8E5-4F9C-BA3B-12A05B627789}" type="pres">
      <dgm:prSet presAssocID="{F92B9B01-019D-4142-BF3C-F20D62B93B79}" presName="connectorText" presStyleLbl="sibTrans2D1" presStyleIdx="5" presStyleCnt="8"/>
      <dgm:spPr/>
    </dgm:pt>
    <dgm:pt modelId="{5E0B69A6-A892-4F95-A95A-EF32A17755ED}" type="pres">
      <dgm:prSet presAssocID="{DB53AB5A-3DFA-437F-832F-B71C6171E2F4}" presName="node" presStyleLbl="node1" presStyleIdx="6" presStyleCnt="8">
        <dgm:presLayoutVars>
          <dgm:bulletEnabled val="1"/>
        </dgm:presLayoutVars>
      </dgm:prSet>
      <dgm:spPr/>
    </dgm:pt>
    <dgm:pt modelId="{DE0030EF-CA96-4669-A5FF-34E565815C39}" type="pres">
      <dgm:prSet presAssocID="{C386B73C-6C03-43B0-9C74-8CDB67D142CC}" presName="sibTrans" presStyleLbl="sibTrans2D1" presStyleIdx="6" presStyleCnt="8"/>
      <dgm:spPr/>
    </dgm:pt>
    <dgm:pt modelId="{ED74EFFA-285A-47A6-9016-9FEAF0FDB768}" type="pres">
      <dgm:prSet presAssocID="{C386B73C-6C03-43B0-9C74-8CDB67D142CC}" presName="connectorText" presStyleLbl="sibTrans2D1" presStyleIdx="6" presStyleCnt="8"/>
      <dgm:spPr/>
    </dgm:pt>
    <dgm:pt modelId="{C1E79522-3B63-4927-846B-BD5D8EA68592}" type="pres">
      <dgm:prSet presAssocID="{3F2B76BB-6A63-4DD0-8909-63C76C9844C5}" presName="node" presStyleLbl="node1" presStyleIdx="7" presStyleCnt="8">
        <dgm:presLayoutVars>
          <dgm:bulletEnabled val="1"/>
        </dgm:presLayoutVars>
      </dgm:prSet>
      <dgm:spPr/>
    </dgm:pt>
    <dgm:pt modelId="{9CA335DE-4289-4947-B1D6-C837161B7F2B}" type="pres">
      <dgm:prSet presAssocID="{026639B6-1F58-4A13-B177-E5E412284B2D}" presName="sibTrans" presStyleLbl="sibTrans2D1" presStyleIdx="7" presStyleCnt="8"/>
      <dgm:spPr/>
    </dgm:pt>
    <dgm:pt modelId="{328C4F36-6330-4207-ABCC-E82C93D5EBAA}" type="pres">
      <dgm:prSet presAssocID="{026639B6-1F58-4A13-B177-E5E412284B2D}" presName="connectorText" presStyleLbl="sibTrans2D1" presStyleIdx="7" presStyleCnt="8"/>
      <dgm:spPr/>
    </dgm:pt>
  </dgm:ptLst>
  <dgm:cxnLst>
    <dgm:cxn modelId="{EFEE1F12-5FB4-4A38-87C2-C2CBC49577BC}" type="presOf" srcId="{F92B9B01-019D-4142-BF3C-F20D62B93B79}" destId="{71BFE1F5-F8E5-4F9C-BA3B-12A05B627789}" srcOrd="1" destOrd="0" presId="urn:microsoft.com/office/officeart/2005/8/layout/cycle2"/>
    <dgm:cxn modelId="{CD403232-B29C-4097-991F-E9718E7EA617}" srcId="{C501E446-A427-473B-99D7-75DDD9FC77F0}" destId="{A709216B-E388-4FB3-AC59-53171BAB8AC0}" srcOrd="1" destOrd="0" parTransId="{E1F75291-90FF-47AA-B882-0D21CBCEED71}" sibTransId="{CCCAA56B-A48E-47D0-9EC7-74458D8550EF}"/>
    <dgm:cxn modelId="{7009425D-C3C8-42E0-8D43-601E040C83E2}" type="presOf" srcId="{026639B6-1F58-4A13-B177-E5E412284B2D}" destId="{328C4F36-6330-4207-ABCC-E82C93D5EBAA}" srcOrd="1" destOrd="0" presId="urn:microsoft.com/office/officeart/2005/8/layout/cycle2"/>
    <dgm:cxn modelId="{F8967C43-2DF5-4E5C-A48D-B6BE1967782C}" type="presOf" srcId="{C386B73C-6C03-43B0-9C74-8CDB67D142CC}" destId="{DE0030EF-CA96-4669-A5FF-34E565815C39}" srcOrd="0" destOrd="0" presId="urn:microsoft.com/office/officeart/2005/8/layout/cycle2"/>
    <dgm:cxn modelId="{413E2D44-6AE9-45BF-9483-94C973DC2D1F}" srcId="{C501E446-A427-473B-99D7-75DDD9FC77F0}" destId="{6E76FC3C-2F9D-449B-A199-B24E3F068B08}" srcOrd="5" destOrd="0" parTransId="{19945085-6B80-4D9A-9394-1835BD773629}" sibTransId="{F92B9B01-019D-4142-BF3C-F20D62B93B79}"/>
    <dgm:cxn modelId="{1E3DDE68-052E-45FB-AA07-6A440BD452D2}" type="presOf" srcId="{F92B9B01-019D-4142-BF3C-F20D62B93B79}" destId="{E904BEB2-BFC5-44F0-89AE-62A2F53A28DF}" srcOrd="0" destOrd="0" presId="urn:microsoft.com/office/officeart/2005/8/layout/cycle2"/>
    <dgm:cxn modelId="{279CD34A-4281-4F51-997D-7639D302538F}" type="presOf" srcId="{2048394C-4717-4D0E-ACF2-386B3361317A}" destId="{28715C38-890E-45A5-B103-808CBBDA1910}" srcOrd="0" destOrd="0" presId="urn:microsoft.com/office/officeart/2005/8/layout/cycle2"/>
    <dgm:cxn modelId="{3F7D2D6D-FFAE-4CD8-AEBE-1490536AE974}" type="presOf" srcId="{6E76FC3C-2F9D-449B-A199-B24E3F068B08}" destId="{4EB48661-BF30-4EF3-82E9-A5CC0211D395}" srcOrd="0" destOrd="0" presId="urn:microsoft.com/office/officeart/2005/8/layout/cycle2"/>
    <dgm:cxn modelId="{9E25CE6E-CF55-4EF9-9835-D55D56A01967}" srcId="{C501E446-A427-473B-99D7-75DDD9FC77F0}" destId="{2048394C-4717-4D0E-ACF2-386B3361317A}" srcOrd="3" destOrd="0" parTransId="{7AF822FF-6E76-4C98-BFD0-18A5660734A5}" sibTransId="{210896B4-5B23-45BE-B247-246DCC5583A8}"/>
    <dgm:cxn modelId="{D1E44E55-486B-417D-A3EB-A64D2BB03358}" type="presOf" srcId="{A709216B-E388-4FB3-AC59-53171BAB8AC0}" destId="{E971B8A9-8B5E-4BF5-8902-B4414D81D909}" srcOrd="0" destOrd="0" presId="urn:microsoft.com/office/officeart/2005/8/layout/cycle2"/>
    <dgm:cxn modelId="{1AB2D575-5985-4043-B894-29973A267B63}" type="presOf" srcId="{C6E56619-9F5E-4A5C-9078-4CE9133B5BFC}" destId="{C7D025B1-F793-4706-B62E-AE86E48780EC}" srcOrd="0" destOrd="0" presId="urn:microsoft.com/office/officeart/2005/8/layout/cycle2"/>
    <dgm:cxn modelId="{C1DA3357-B893-43FB-95CD-B565CF8D7768}" type="presOf" srcId="{210896B4-5B23-45BE-B247-246DCC5583A8}" destId="{01AA9941-B9E5-417C-A9A4-6E6774183B88}" srcOrd="1" destOrd="0" presId="urn:microsoft.com/office/officeart/2005/8/layout/cycle2"/>
    <dgm:cxn modelId="{A524BA5A-E369-4DDB-A81F-91C7D1FBFF2C}" type="presOf" srcId="{C6E56619-9F5E-4A5C-9078-4CE9133B5BFC}" destId="{5AC2AE4E-6CA0-44AB-BA97-53FB2838351C}" srcOrd="1" destOrd="0" presId="urn:microsoft.com/office/officeart/2005/8/layout/cycle2"/>
    <dgm:cxn modelId="{E25FE488-FEA6-4BC2-8BC8-A9454B124CC5}" type="presOf" srcId="{CCCAA56B-A48E-47D0-9EC7-74458D8550EF}" destId="{FD7C118F-A21E-4A74-B754-DAA0C0F4AD6B}" srcOrd="1" destOrd="0" presId="urn:microsoft.com/office/officeart/2005/8/layout/cycle2"/>
    <dgm:cxn modelId="{74BA1890-A8C7-4F83-9A5E-5070BFEF8D66}" type="presOf" srcId="{CCCAA56B-A48E-47D0-9EC7-74458D8550EF}" destId="{99792A6E-3CDB-4109-93B2-5EC1A51B617E}" srcOrd="0" destOrd="0" presId="urn:microsoft.com/office/officeart/2005/8/layout/cycle2"/>
    <dgm:cxn modelId="{4AE47F92-28DB-439B-AE4F-2DCB5F0158AB}" type="presOf" srcId="{48830E9A-44DA-4B01-BD01-F13E9D871E91}" destId="{E84AFD8D-1E1D-4913-9E16-0DB8955F6070}" srcOrd="0" destOrd="0" presId="urn:microsoft.com/office/officeart/2005/8/layout/cycle2"/>
    <dgm:cxn modelId="{4FC04B9A-AB0E-457C-A3D5-CD5919DA6C96}" srcId="{C501E446-A427-473B-99D7-75DDD9FC77F0}" destId="{D7917675-75D1-44F4-BDB1-F052BB77AD72}" srcOrd="2" destOrd="0" parTransId="{90656BB0-7CCF-485A-B595-9AC672947F5E}" sibTransId="{E47C6519-80A5-48BC-81EF-0D42DAB327CB}"/>
    <dgm:cxn modelId="{CD1DC79E-9660-4CE1-A3D8-329B20080D46}" type="presOf" srcId="{C386B73C-6C03-43B0-9C74-8CDB67D142CC}" destId="{ED74EFFA-285A-47A6-9016-9FEAF0FDB768}" srcOrd="1" destOrd="0" presId="urn:microsoft.com/office/officeart/2005/8/layout/cycle2"/>
    <dgm:cxn modelId="{962A1EA5-F821-4111-8F44-9023C405660F}" type="presOf" srcId="{48830E9A-44DA-4B01-BD01-F13E9D871E91}" destId="{FC5957B7-F1B1-4FBD-BD75-131A5D7CAC78}" srcOrd="1" destOrd="0" presId="urn:microsoft.com/office/officeart/2005/8/layout/cycle2"/>
    <dgm:cxn modelId="{EF2409B5-D0BD-4EC9-8864-5BAC5821F122}" type="presOf" srcId="{D7917675-75D1-44F4-BDB1-F052BB77AD72}" destId="{DE411B80-5517-4CE6-8F90-964AFA26AF74}" srcOrd="0" destOrd="0" presId="urn:microsoft.com/office/officeart/2005/8/layout/cycle2"/>
    <dgm:cxn modelId="{CCD11EBB-9FF0-4B52-8515-BB069B0E090B}" type="presOf" srcId="{DB53AB5A-3DFA-437F-832F-B71C6171E2F4}" destId="{5E0B69A6-A892-4F95-A95A-EF32A17755ED}" srcOrd="0" destOrd="0" presId="urn:microsoft.com/office/officeart/2005/8/layout/cycle2"/>
    <dgm:cxn modelId="{C53CB2C2-5B9C-4953-9116-464808949CD6}" srcId="{C501E446-A427-473B-99D7-75DDD9FC77F0}" destId="{0E423C1A-A68C-47AE-8684-240771282559}" srcOrd="4" destOrd="0" parTransId="{2C549DC5-8411-4940-8E74-19BF9F40DA20}" sibTransId="{C6E56619-9F5E-4A5C-9078-4CE9133B5BFC}"/>
    <dgm:cxn modelId="{D2AC9AC7-A486-49BE-94CF-548E834119AF}" srcId="{C501E446-A427-473B-99D7-75DDD9FC77F0}" destId="{3F2B76BB-6A63-4DD0-8909-63C76C9844C5}" srcOrd="7" destOrd="0" parTransId="{F0AF27A8-41BC-4673-9708-B3F50DB87E9B}" sibTransId="{026639B6-1F58-4A13-B177-E5E412284B2D}"/>
    <dgm:cxn modelId="{388CC3D6-3537-4A04-A9B1-43ABA545CAF1}" type="presOf" srcId="{210896B4-5B23-45BE-B247-246DCC5583A8}" destId="{4B2F0CF5-E1F8-4C3A-8ED6-7373B7C3D552}" srcOrd="0" destOrd="0" presId="urn:microsoft.com/office/officeart/2005/8/layout/cycle2"/>
    <dgm:cxn modelId="{CA2825D9-E86F-4896-8466-C4B617BC45E2}" type="presOf" srcId="{0E423C1A-A68C-47AE-8684-240771282559}" destId="{5C04224D-9827-4D51-91D7-A7F28455D26F}" srcOrd="0" destOrd="0" presId="urn:microsoft.com/office/officeart/2005/8/layout/cycle2"/>
    <dgm:cxn modelId="{07C34EDC-6C90-4C5A-BA63-1545B3D62A00}" type="presOf" srcId="{7D0AD9B0-8E0C-420A-82EF-35720E5DA6B4}" destId="{745524FD-930D-40E8-BDD0-DE9AABEF4F0D}" srcOrd="0" destOrd="0" presId="urn:microsoft.com/office/officeart/2005/8/layout/cycle2"/>
    <dgm:cxn modelId="{DB90DAE2-E53B-4B59-A976-36439903A2CE}" type="presOf" srcId="{026639B6-1F58-4A13-B177-E5E412284B2D}" destId="{9CA335DE-4289-4947-B1D6-C837161B7F2B}" srcOrd="0" destOrd="0" presId="urn:microsoft.com/office/officeart/2005/8/layout/cycle2"/>
    <dgm:cxn modelId="{34CCC0E3-00D6-4C40-B331-9B0ED59F98CF}" type="presOf" srcId="{3F2B76BB-6A63-4DD0-8909-63C76C9844C5}" destId="{C1E79522-3B63-4927-846B-BD5D8EA68592}" srcOrd="0" destOrd="0" presId="urn:microsoft.com/office/officeart/2005/8/layout/cycle2"/>
    <dgm:cxn modelId="{4E222DEA-67DA-42D8-861C-41A271C229E3}" type="presOf" srcId="{E47C6519-80A5-48BC-81EF-0D42DAB327CB}" destId="{2DB2DED7-7EB9-4A78-9A97-D39C3E543C55}" srcOrd="1" destOrd="0" presId="urn:microsoft.com/office/officeart/2005/8/layout/cycle2"/>
    <dgm:cxn modelId="{A520F1EF-2C13-4A6E-8E19-733BAE62ECAC}" type="presOf" srcId="{C501E446-A427-473B-99D7-75DDD9FC77F0}" destId="{E3707A91-BB73-497B-B824-EEAA1E136B70}" srcOrd="0" destOrd="0" presId="urn:microsoft.com/office/officeart/2005/8/layout/cycle2"/>
    <dgm:cxn modelId="{0CDA70F2-0749-4698-B371-EA2C979CC7F3}" type="presOf" srcId="{E47C6519-80A5-48BC-81EF-0D42DAB327CB}" destId="{EA757DCE-3A89-49DC-8156-6BC8D000F1C1}" srcOrd="0" destOrd="0" presId="urn:microsoft.com/office/officeart/2005/8/layout/cycle2"/>
    <dgm:cxn modelId="{0CDC83F4-E421-4039-93DF-F5A0C2BFA1D7}" srcId="{C501E446-A427-473B-99D7-75DDD9FC77F0}" destId="{7D0AD9B0-8E0C-420A-82EF-35720E5DA6B4}" srcOrd="0" destOrd="0" parTransId="{776F7CB7-6264-41F9-B789-79210339B391}" sibTransId="{48830E9A-44DA-4B01-BD01-F13E9D871E91}"/>
    <dgm:cxn modelId="{890823FF-2A97-4732-A687-79E46AF2D956}" srcId="{C501E446-A427-473B-99D7-75DDD9FC77F0}" destId="{DB53AB5A-3DFA-437F-832F-B71C6171E2F4}" srcOrd="6" destOrd="0" parTransId="{9566E031-D52A-4A95-B720-9342B735F479}" sibTransId="{C386B73C-6C03-43B0-9C74-8CDB67D142CC}"/>
    <dgm:cxn modelId="{466D94E6-817B-439C-949B-09DB40520E69}" type="presParOf" srcId="{E3707A91-BB73-497B-B824-EEAA1E136B70}" destId="{745524FD-930D-40E8-BDD0-DE9AABEF4F0D}" srcOrd="0" destOrd="0" presId="urn:microsoft.com/office/officeart/2005/8/layout/cycle2"/>
    <dgm:cxn modelId="{5F9C1CEA-5D47-4EDA-8444-DA82CC107566}" type="presParOf" srcId="{E3707A91-BB73-497B-B824-EEAA1E136B70}" destId="{E84AFD8D-1E1D-4913-9E16-0DB8955F6070}" srcOrd="1" destOrd="0" presId="urn:microsoft.com/office/officeart/2005/8/layout/cycle2"/>
    <dgm:cxn modelId="{75CE6C0C-2CAD-4D44-8726-1277D32BB1A2}" type="presParOf" srcId="{E84AFD8D-1E1D-4913-9E16-0DB8955F6070}" destId="{FC5957B7-F1B1-4FBD-BD75-131A5D7CAC78}" srcOrd="0" destOrd="0" presId="urn:microsoft.com/office/officeart/2005/8/layout/cycle2"/>
    <dgm:cxn modelId="{E2E23DFF-EE65-4DB8-97F3-6329ED9EF961}" type="presParOf" srcId="{E3707A91-BB73-497B-B824-EEAA1E136B70}" destId="{E971B8A9-8B5E-4BF5-8902-B4414D81D909}" srcOrd="2" destOrd="0" presId="urn:microsoft.com/office/officeart/2005/8/layout/cycle2"/>
    <dgm:cxn modelId="{9106920D-1629-4923-8BE5-0472A34EC4B1}" type="presParOf" srcId="{E3707A91-BB73-497B-B824-EEAA1E136B70}" destId="{99792A6E-3CDB-4109-93B2-5EC1A51B617E}" srcOrd="3" destOrd="0" presId="urn:microsoft.com/office/officeart/2005/8/layout/cycle2"/>
    <dgm:cxn modelId="{1EB6A6EE-5D42-4869-92F7-1CE1BDA680C0}" type="presParOf" srcId="{99792A6E-3CDB-4109-93B2-5EC1A51B617E}" destId="{FD7C118F-A21E-4A74-B754-DAA0C0F4AD6B}" srcOrd="0" destOrd="0" presId="urn:microsoft.com/office/officeart/2005/8/layout/cycle2"/>
    <dgm:cxn modelId="{C328E86E-4250-4662-8D8A-0D09521824CF}" type="presParOf" srcId="{E3707A91-BB73-497B-B824-EEAA1E136B70}" destId="{DE411B80-5517-4CE6-8F90-964AFA26AF74}" srcOrd="4" destOrd="0" presId="urn:microsoft.com/office/officeart/2005/8/layout/cycle2"/>
    <dgm:cxn modelId="{1E451DD5-A7AA-4BD4-A051-CF8BAD2DB1AA}" type="presParOf" srcId="{E3707A91-BB73-497B-B824-EEAA1E136B70}" destId="{EA757DCE-3A89-49DC-8156-6BC8D000F1C1}" srcOrd="5" destOrd="0" presId="urn:microsoft.com/office/officeart/2005/8/layout/cycle2"/>
    <dgm:cxn modelId="{7E1E981B-641D-4ED7-A2FF-09E6EB2134B5}" type="presParOf" srcId="{EA757DCE-3A89-49DC-8156-6BC8D000F1C1}" destId="{2DB2DED7-7EB9-4A78-9A97-D39C3E543C55}" srcOrd="0" destOrd="0" presId="urn:microsoft.com/office/officeart/2005/8/layout/cycle2"/>
    <dgm:cxn modelId="{6A7E59C1-12FC-4C95-9F2F-C3E6221CC4E6}" type="presParOf" srcId="{E3707A91-BB73-497B-B824-EEAA1E136B70}" destId="{28715C38-890E-45A5-B103-808CBBDA1910}" srcOrd="6" destOrd="0" presId="urn:microsoft.com/office/officeart/2005/8/layout/cycle2"/>
    <dgm:cxn modelId="{B958432C-4253-4793-B08F-82E63CB8B834}" type="presParOf" srcId="{E3707A91-BB73-497B-B824-EEAA1E136B70}" destId="{4B2F0CF5-E1F8-4C3A-8ED6-7373B7C3D552}" srcOrd="7" destOrd="0" presId="urn:microsoft.com/office/officeart/2005/8/layout/cycle2"/>
    <dgm:cxn modelId="{5A16D18F-B53A-497A-97BA-5B9D02E1EFE3}" type="presParOf" srcId="{4B2F0CF5-E1F8-4C3A-8ED6-7373B7C3D552}" destId="{01AA9941-B9E5-417C-A9A4-6E6774183B88}" srcOrd="0" destOrd="0" presId="urn:microsoft.com/office/officeart/2005/8/layout/cycle2"/>
    <dgm:cxn modelId="{7DBC14B2-B236-4358-BEE9-8035CABAE1E6}" type="presParOf" srcId="{E3707A91-BB73-497B-B824-EEAA1E136B70}" destId="{5C04224D-9827-4D51-91D7-A7F28455D26F}" srcOrd="8" destOrd="0" presId="urn:microsoft.com/office/officeart/2005/8/layout/cycle2"/>
    <dgm:cxn modelId="{2EC49C45-6368-4133-B585-1BA5AC4814A2}" type="presParOf" srcId="{E3707A91-BB73-497B-B824-EEAA1E136B70}" destId="{C7D025B1-F793-4706-B62E-AE86E48780EC}" srcOrd="9" destOrd="0" presId="urn:microsoft.com/office/officeart/2005/8/layout/cycle2"/>
    <dgm:cxn modelId="{DC244313-A9F5-47B6-93E8-542E23A322BD}" type="presParOf" srcId="{C7D025B1-F793-4706-B62E-AE86E48780EC}" destId="{5AC2AE4E-6CA0-44AB-BA97-53FB2838351C}" srcOrd="0" destOrd="0" presId="urn:microsoft.com/office/officeart/2005/8/layout/cycle2"/>
    <dgm:cxn modelId="{C5B51575-2F55-4854-A96F-E86379B5B26C}" type="presParOf" srcId="{E3707A91-BB73-497B-B824-EEAA1E136B70}" destId="{4EB48661-BF30-4EF3-82E9-A5CC0211D395}" srcOrd="10" destOrd="0" presId="urn:microsoft.com/office/officeart/2005/8/layout/cycle2"/>
    <dgm:cxn modelId="{9B117878-E84C-432B-B06A-9B605A69A7E5}" type="presParOf" srcId="{E3707A91-BB73-497B-B824-EEAA1E136B70}" destId="{E904BEB2-BFC5-44F0-89AE-62A2F53A28DF}" srcOrd="11" destOrd="0" presId="urn:microsoft.com/office/officeart/2005/8/layout/cycle2"/>
    <dgm:cxn modelId="{BB473541-83C3-4059-BF55-E10EA93DA3CA}" type="presParOf" srcId="{E904BEB2-BFC5-44F0-89AE-62A2F53A28DF}" destId="{71BFE1F5-F8E5-4F9C-BA3B-12A05B627789}" srcOrd="0" destOrd="0" presId="urn:microsoft.com/office/officeart/2005/8/layout/cycle2"/>
    <dgm:cxn modelId="{F106AB83-AA73-417A-814C-0DB6615A02FA}" type="presParOf" srcId="{E3707A91-BB73-497B-B824-EEAA1E136B70}" destId="{5E0B69A6-A892-4F95-A95A-EF32A17755ED}" srcOrd="12" destOrd="0" presId="urn:microsoft.com/office/officeart/2005/8/layout/cycle2"/>
    <dgm:cxn modelId="{C28C23C5-AE93-4252-B5C7-4049C11CC4C3}" type="presParOf" srcId="{E3707A91-BB73-497B-B824-EEAA1E136B70}" destId="{DE0030EF-CA96-4669-A5FF-34E565815C39}" srcOrd="13" destOrd="0" presId="urn:microsoft.com/office/officeart/2005/8/layout/cycle2"/>
    <dgm:cxn modelId="{C0E83BAB-ABEE-4319-8836-B0907A2B2588}" type="presParOf" srcId="{DE0030EF-CA96-4669-A5FF-34E565815C39}" destId="{ED74EFFA-285A-47A6-9016-9FEAF0FDB768}" srcOrd="0" destOrd="0" presId="urn:microsoft.com/office/officeart/2005/8/layout/cycle2"/>
    <dgm:cxn modelId="{78027F0E-9B2A-47A6-A1C9-97F2F9F6C22C}" type="presParOf" srcId="{E3707A91-BB73-497B-B824-EEAA1E136B70}" destId="{C1E79522-3B63-4927-846B-BD5D8EA68592}" srcOrd="14" destOrd="0" presId="urn:microsoft.com/office/officeart/2005/8/layout/cycle2"/>
    <dgm:cxn modelId="{52D36550-BDE9-4660-874F-BDC7B903B8AB}" type="presParOf" srcId="{E3707A91-BB73-497B-B824-EEAA1E136B70}" destId="{9CA335DE-4289-4947-B1D6-C837161B7F2B}" srcOrd="15" destOrd="0" presId="urn:microsoft.com/office/officeart/2005/8/layout/cycle2"/>
    <dgm:cxn modelId="{EB0FE6C8-5092-4F53-A0ED-5EA4182A60E5}" type="presParOf" srcId="{9CA335DE-4289-4947-B1D6-C837161B7F2B}" destId="{328C4F36-6330-4207-ABCC-E82C93D5EBAA}" srcOrd="0" destOrd="0" presId="urn:microsoft.com/office/officeart/2005/8/layout/cycle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524FD-930D-40E8-BDD0-DE9AABEF4F0D}">
      <dsp:nvSpPr>
        <dsp:cNvPr id="0" name=""/>
        <dsp:cNvSpPr/>
      </dsp:nvSpPr>
      <dsp:spPr>
        <a:xfrm>
          <a:off x="3514328" y="1157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Wait_A_1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5323" y="162152"/>
        <a:ext cx="777353" cy="777353"/>
      </dsp:txXfrm>
    </dsp:sp>
    <dsp:sp modelId="{E84AFD8D-1E1D-4913-9E16-0DB8955F6070}">
      <dsp:nvSpPr>
        <dsp:cNvPr id="0" name=""/>
        <dsp:cNvSpPr/>
      </dsp:nvSpPr>
      <dsp:spPr>
        <a:xfrm rot="1350000">
          <a:off x="4673020" y="678247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6365" y="735638"/>
        <a:ext cx="205053" cy="222616"/>
      </dsp:txXfrm>
    </dsp:sp>
    <dsp:sp modelId="{E971B8A9-8B5E-4BF5-8902-B4414D81D909}">
      <dsp:nvSpPr>
        <dsp:cNvPr id="0" name=""/>
        <dsp:cNvSpPr/>
      </dsp:nvSpPr>
      <dsp:spPr>
        <a:xfrm>
          <a:off x="5040621" y="633368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Wait_A_2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01616" y="794363"/>
        <a:ext cx="777353" cy="777353"/>
      </dsp:txXfrm>
    </dsp:sp>
    <dsp:sp modelId="{99792A6E-3CDB-4109-93B2-5EC1A51B617E}">
      <dsp:nvSpPr>
        <dsp:cNvPr id="0" name=""/>
        <dsp:cNvSpPr/>
      </dsp:nvSpPr>
      <dsp:spPr>
        <a:xfrm rot="4050000">
          <a:off x="5756759" y="1753013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3884" y="1786624"/>
        <a:ext cx="205053" cy="222616"/>
      </dsp:txXfrm>
    </dsp:sp>
    <dsp:sp modelId="{DE411B80-5517-4CE6-8F90-964AFA26AF74}">
      <dsp:nvSpPr>
        <dsp:cNvPr id="0" name=""/>
        <dsp:cNvSpPr/>
      </dsp:nvSpPr>
      <dsp:spPr>
        <a:xfrm>
          <a:off x="5672832" y="2159661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Wait_B_1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3827" y="2320656"/>
        <a:ext cx="777353" cy="777353"/>
      </dsp:txXfrm>
    </dsp:sp>
    <dsp:sp modelId="{EA757DCE-3A89-49DC-8156-6BC8D000F1C1}">
      <dsp:nvSpPr>
        <dsp:cNvPr id="0" name=""/>
        <dsp:cNvSpPr/>
      </dsp:nvSpPr>
      <dsp:spPr>
        <a:xfrm rot="6750000">
          <a:off x="5763104" y="3279306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5823859" y="3312917"/>
        <a:ext cx="205053" cy="222616"/>
      </dsp:txXfrm>
    </dsp:sp>
    <dsp:sp modelId="{28715C38-890E-45A5-B103-808CBBDA1910}">
      <dsp:nvSpPr>
        <dsp:cNvPr id="0" name=""/>
        <dsp:cNvSpPr/>
      </dsp:nvSpPr>
      <dsp:spPr>
        <a:xfrm>
          <a:off x="5040621" y="3685954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Wait_B_2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01616" y="3846949"/>
        <a:ext cx="777353" cy="777353"/>
      </dsp:txXfrm>
    </dsp:sp>
    <dsp:sp modelId="{4B2F0CF5-E1F8-4C3A-8ED6-7373B7C3D552}">
      <dsp:nvSpPr>
        <dsp:cNvPr id="0" name=""/>
        <dsp:cNvSpPr/>
      </dsp:nvSpPr>
      <dsp:spPr>
        <a:xfrm rot="9450000">
          <a:off x="4688339" y="4363045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772874" y="4420436"/>
        <a:ext cx="205053" cy="222616"/>
      </dsp:txXfrm>
    </dsp:sp>
    <dsp:sp modelId="{5C04224D-9827-4D51-91D7-A7F28455D26F}">
      <dsp:nvSpPr>
        <dsp:cNvPr id="0" name=""/>
        <dsp:cNvSpPr/>
      </dsp:nvSpPr>
      <dsp:spPr>
        <a:xfrm>
          <a:off x="3514328" y="4318166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Wait_S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5323" y="4479161"/>
        <a:ext cx="777353" cy="777353"/>
      </dsp:txXfrm>
    </dsp:sp>
    <dsp:sp modelId="{C7D025B1-F793-4706-B62E-AE86E48780EC}">
      <dsp:nvSpPr>
        <dsp:cNvPr id="0" name=""/>
        <dsp:cNvSpPr/>
      </dsp:nvSpPr>
      <dsp:spPr>
        <a:xfrm rot="12150000">
          <a:off x="3162046" y="4369390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246581" y="4460411"/>
        <a:ext cx="205053" cy="222616"/>
      </dsp:txXfrm>
    </dsp:sp>
    <dsp:sp modelId="{4EB48661-BF30-4EF3-82E9-A5CC0211D395}">
      <dsp:nvSpPr>
        <dsp:cNvPr id="0" name=""/>
        <dsp:cNvSpPr/>
      </dsp:nvSpPr>
      <dsp:spPr>
        <a:xfrm>
          <a:off x="1988035" y="3685954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Show_31_16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030" y="3846949"/>
        <a:ext cx="777353" cy="777353"/>
      </dsp:txXfrm>
    </dsp:sp>
    <dsp:sp modelId="{E904BEB2-BFC5-44F0-89AE-62A2F53A28DF}">
      <dsp:nvSpPr>
        <dsp:cNvPr id="0" name=""/>
        <dsp:cNvSpPr/>
      </dsp:nvSpPr>
      <dsp:spPr>
        <a:xfrm rot="14850000">
          <a:off x="2078307" y="3294625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39062" y="3409426"/>
        <a:ext cx="205053" cy="222616"/>
      </dsp:txXfrm>
    </dsp:sp>
    <dsp:sp modelId="{5E0B69A6-A892-4F95-A95A-EF32A17755ED}">
      <dsp:nvSpPr>
        <dsp:cNvPr id="0" name=""/>
        <dsp:cNvSpPr/>
      </dsp:nvSpPr>
      <dsp:spPr>
        <a:xfrm>
          <a:off x="1355823" y="2159661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Show_15_0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6818" y="2320656"/>
        <a:ext cx="777353" cy="777353"/>
      </dsp:txXfrm>
    </dsp:sp>
    <dsp:sp modelId="{DE0030EF-CA96-4669-A5FF-34E565815C39}">
      <dsp:nvSpPr>
        <dsp:cNvPr id="0" name=""/>
        <dsp:cNvSpPr/>
      </dsp:nvSpPr>
      <dsp:spPr>
        <a:xfrm rot="17550000">
          <a:off x="2071962" y="1768332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99087" y="1883133"/>
        <a:ext cx="205053" cy="222616"/>
      </dsp:txXfrm>
    </dsp:sp>
    <dsp:sp modelId="{C1E79522-3B63-4927-846B-BD5D8EA68592}">
      <dsp:nvSpPr>
        <dsp:cNvPr id="0" name=""/>
        <dsp:cNvSpPr/>
      </dsp:nvSpPr>
      <dsp:spPr>
        <a:xfrm>
          <a:off x="1988035" y="633368"/>
          <a:ext cx="1099343" cy="1099343"/>
        </a:xfrm>
        <a:prstGeom prst="ellipse">
          <a:avLst/>
        </a:prstGeom>
        <a:solidFill>
          <a:srgbClr val="FEFDCB"/>
        </a:solidFill>
        <a:ln w="19050" cap="flat" cmpd="sng" algn="ctr">
          <a:solidFill>
            <a:srgbClr val="7D2513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Show_f</a:t>
          </a:r>
          <a:endParaRPr lang="zh-CN" altLang="en-US" sz="11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030" y="794363"/>
        <a:ext cx="777353" cy="777353"/>
      </dsp:txXfrm>
    </dsp:sp>
    <dsp:sp modelId="{9CA335DE-4289-4947-B1D6-C837161B7F2B}">
      <dsp:nvSpPr>
        <dsp:cNvPr id="0" name=""/>
        <dsp:cNvSpPr/>
      </dsp:nvSpPr>
      <dsp:spPr>
        <a:xfrm rot="20250000">
          <a:off x="3146727" y="684593"/>
          <a:ext cx="292933" cy="371028"/>
        </a:xfrm>
        <a:prstGeom prst="rightArrow">
          <a:avLst>
            <a:gd name="adj1" fmla="val 60000"/>
            <a:gd name="adj2" fmla="val 50000"/>
          </a:avLst>
        </a:prstGeom>
        <a:solidFill>
          <a:srgbClr val="FEFDCB"/>
        </a:solidFill>
        <a:ln w="19050">
          <a:solidFill>
            <a:srgbClr val="7D2513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</a:t>
          </a:r>
          <a:endParaRPr lang="zh-CN" altLang="en-US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0072" y="775614"/>
        <a:ext cx="205053" cy="222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95AB9-FB8E-4FA0-8561-C54857CE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CD7FB-D8AA-45DC-B5B2-E37AAF2BE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25926-9A8C-4665-A975-F9DDCF9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1F7C3-B64E-4C37-A73A-70285464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F34C1-9844-478D-8059-FC0ACC9A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7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A3EF8-4B99-439B-9906-42BBCF31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14906-D3D2-4F55-AAB5-F2F11297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4FDD2-B39A-414A-B1CF-7E0F0A15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9617A-5167-4AAA-BD32-A238BEC6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BFE7A-70D4-4DC0-AC56-F4ADAE0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CD692-6E38-4E27-A398-B42376BE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B382E-6083-4A1E-B8A3-5D451D015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C1BE-3EF6-4665-9F0D-62B1EE90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C1175-052C-47B7-AC97-A3D55E4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3704-30E4-4C32-8EF1-99819F3D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D3CF-91F9-461D-8907-5B90294B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2F45F-C3BA-45F7-88DE-AB1DAF25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FB7AE-7AF2-4C01-8284-0401FE3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1BA35-2D4D-4E70-B296-DEF6F82A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C6BEA-0A8A-4D2F-87D0-6C27616E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067E-8624-4039-B907-5A23E59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1FBF4-2B2A-45AD-B055-5D49AF0E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FDAA3-5FF8-4F17-AAE8-313B53EF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5312D-B4C1-4746-967A-A2D2A88A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4A4C7-6904-4008-A799-1780481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129A4-5D57-47EE-87B5-DCA2357D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83CF0-A2A7-4B08-891A-573267F41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1BC02-56C0-40BA-9E92-2A47D997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0A439-55F4-4714-A71B-C5B88916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B3C75-FB27-4D90-B8A2-31E9D96F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C4C3-5B15-4858-9A7F-927E3798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5D3E5-A19B-47F7-BAFC-540A9293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92916-1775-4537-99CA-E998FF3B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62383-2DA9-4A72-9A3B-6CB51E38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4D480C-D34A-43AE-988B-738BD0BDF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A8D0F-96DB-493B-9CE6-FA9781F57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9AA3A-425A-4992-9C98-886CEE3E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71F6C-306C-4C53-B2FF-C479E423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6188D-E315-42DC-94D6-8EDE50CB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EE61-1D2E-49FF-A57D-2B9B4F28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EA40A-7EED-449D-8099-3BA6063F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AF5BF-7C55-4AFF-ADCB-874077F5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61A5F-262C-4258-9B88-C2E2D3C9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1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947D8-1A96-490C-B892-830A16D5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17F2A-0B62-400D-8DAE-045E7586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5C386-F8F6-4162-B8B9-8A164A2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3BECB-09D7-4C36-8EE0-3ADF5F93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4BC7-F7F4-48EA-9EAD-B7D21900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5E97-64F8-4DE2-82B4-1C255833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91AA6-81EE-499F-BA0B-0B97FC2D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04CFB-264D-4E5A-A5BD-D293A6B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07F90-1D7B-420A-B514-D5CF343A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2ABB-0DF1-4EF5-B64F-81A2A3D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27908-322D-4DED-B564-EC20A2422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74D96-116D-447F-B429-CF8260D8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ACB08-181E-42F7-9560-728FE9C6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F73A-5743-4A69-A586-74471A8B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7B2D7-79FB-410E-94F0-897C393F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42BCF-19E8-4016-BB98-1441ACB3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36E71-5670-40C0-81A8-B7CA37DA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A85B7-B003-4420-A0FF-F6EAF0B21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6317-95F6-44CE-AF1F-4322406779AA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DA0A7-DFBB-4936-A945-B3363D8D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E2854-324D-4AC8-9B5C-F8CDDF100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058A-D9D8-4E0A-A611-3F5ADAAC3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5A81AD-9892-45F6-885E-7937F7F4C7C4}"/>
              </a:ext>
            </a:extLst>
          </p:cNvPr>
          <p:cNvSpPr/>
          <p:nvPr/>
        </p:nvSpPr>
        <p:spPr>
          <a:xfrm>
            <a:off x="1416732" y="2688258"/>
            <a:ext cx="1330393" cy="808440"/>
          </a:xfrm>
          <a:prstGeom prst="ellipse">
            <a:avLst/>
          </a:prstGeom>
          <a:solidFill>
            <a:srgbClr val="FEFDCB"/>
          </a:solidFill>
          <a:ln w="19050">
            <a:solidFill>
              <a:srgbClr val="8B3D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Wait_A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AECCF2-BC36-4B8A-9423-F47B4D6604E0}"/>
              </a:ext>
            </a:extLst>
          </p:cNvPr>
          <p:cNvSpPr/>
          <p:nvPr/>
        </p:nvSpPr>
        <p:spPr>
          <a:xfrm>
            <a:off x="3295896" y="2688258"/>
            <a:ext cx="1330393" cy="808440"/>
          </a:xfrm>
          <a:prstGeom prst="ellipse">
            <a:avLst/>
          </a:prstGeom>
          <a:solidFill>
            <a:srgbClr val="FEFDCB"/>
          </a:solidFill>
          <a:ln w="19050">
            <a:solidFill>
              <a:srgbClr val="8B3D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32A226-DAFE-4188-99CB-0882F248C83D}"/>
              </a:ext>
            </a:extLst>
          </p:cNvPr>
          <p:cNvSpPr/>
          <p:nvPr/>
        </p:nvSpPr>
        <p:spPr>
          <a:xfrm>
            <a:off x="5175060" y="2688258"/>
            <a:ext cx="1330393" cy="808440"/>
          </a:xfrm>
          <a:prstGeom prst="ellipse">
            <a:avLst/>
          </a:prstGeom>
          <a:solidFill>
            <a:srgbClr val="FEFDCB"/>
          </a:solidFill>
          <a:ln w="19050">
            <a:solidFill>
              <a:srgbClr val="8B3D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9E23B9-D375-4C7C-9CDE-71D959DC02EC}"/>
              </a:ext>
            </a:extLst>
          </p:cNvPr>
          <p:cNvSpPr/>
          <p:nvPr/>
        </p:nvSpPr>
        <p:spPr>
          <a:xfrm>
            <a:off x="7054224" y="2688258"/>
            <a:ext cx="1330393" cy="808440"/>
          </a:xfrm>
          <a:prstGeom prst="ellipse">
            <a:avLst/>
          </a:prstGeom>
          <a:solidFill>
            <a:srgbClr val="FEFDCB"/>
          </a:solidFill>
          <a:ln w="19050">
            <a:solidFill>
              <a:srgbClr val="8B3D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72308E1-F9B2-4912-BF86-745C03D8B986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1325737" y="3092478"/>
            <a:ext cx="571654" cy="12700"/>
          </a:xfrm>
          <a:prstGeom prst="curvedConnector5">
            <a:avLst>
              <a:gd name="adj1" fmla="val -39989"/>
              <a:gd name="adj2" fmla="val -4823835"/>
              <a:gd name="adj3" fmla="val 139989"/>
            </a:avLst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41CE5-0E86-4388-8BA2-5F01969749B3}"/>
              </a:ext>
            </a:extLst>
          </p:cNvPr>
          <p:cNvSpPr txBox="1"/>
          <p:nvPr/>
        </p:nvSpPr>
        <p:spPr>
          <a:xfrm>
            <a:off x="533728" y="29078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64F38F-B3D6-4907-9897-EAFC30A7D23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747125" y="3092478"/>
            <a:ext cx="548771" cy="0"/>
          </a:xfrm>
          <a:prstGeom prst="straightConnector1">
            <a:avLst/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F3A9EC8-9D3A-4D48-AD43-DD3CF5E5A57F}"/>
              </a:ext>
            </a:extLst>
          </p:cNvPr>
          <p:cNvCxnSpPr>
            <a:stCxn id="7" idx="7"/>
            <a:endCxn id="7" idx="1"/>
          </p:cNvCxnSpPr>
          <p:nvPr/>
        </p:nvCxnSpPr>
        <p:spPr>
          <a:xfrm rot="16200000" flipV="1">
            <a:off x="3961093" y="2336286"/>
            <a:ext cx="12700" cy="940729"/>
          </a:xfrm>
          <a:prstGeom prst="curvedConnector3">
            <a:avLst>
              <a:gd name="adj1" fmla="val 3597465"/>
            </a:avLst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ABF82B-D405-43F1-8815-B604EC2B05F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626289" y="3092478"/>
            <a:ext cx="548771" cy="0"/>
          </a:xfrm>
          <a:prstGeom prst="straightConnector1">
            <a:avLst/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04AB9A84-8121-480C-BC53-7DB23D8A5093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6779838" y="2337434"/>
            <a:ext cx="12700" cy="938435"/>
          </a:xfrm>
          <a:prstGeom prst="curvedConnector3">
            <a:avLst>
              <a:gd name="adj1" fmla="val 2732228"/>
            </a:avLst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81ABFE4-1496-41E3-9F11-67C9A2C0DFC3}"/>
              </a:ext>
            </a:extLst>
          </p:cNvPr>
          <p:cNvCxnSpPr>
            <a:cxnSpLocks/>
            <a:stCxn id="9" idx="3"/>
            <a:endCxn id="8" idx="5"/>
          </p:cNvCxnSpPr>
          <p:nvPr/>
        </p:nvCxnSpPr>
        <p:spPr>
          <a:xfrm rot="5400000">
            <a:off x="6779839" y="2909088"/>
            <a:ext cx="12700" cy="938435"/>
          </a:xfrm>
          <a:prstGeom prst="curvedConnector3">
            <a:avLst>
              <a:gd name="adj1" fmla="val 2732228"/>
            </a:avLst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22DBDC-7BA7-4CB4-8E77-5245DD7101B6}"/>
              </a:ext>
            </a:extLst>
          </p:cNvPr>
          <p:cNvSpPr txBox="1"/>
          <p:nvPr/>
        </p:nvSpPr>
        <p:spPr>
          <a:xfrm>
            <a:off x="2789074" y="2723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AE7EE3-53BD-45DC-9AED-26BC6799470A}"/>
              </a:ext>
            </a:extLst>
          </p:cNvPr>
          <p:cNvSpPr txBox="1"/>
          <p:nvPr/>
        </p:nvSpPr>
        <p:spPr>
          <a:xfrm>
            <a:off x="6578439" y="2089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78D898-2C05-4BE5-B0F9-C16D3EB92262}"/>
              </a:ext>
            </a:extLst>
          </p:cNvPr>
          <p:cNvSpPr txBox="1"/>
          <p:nvPr/>
        </p:nvSpPr>
        <p:spPr>
          <a:xfrm>
            <a:off x="4692925" y="2723146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3962FB-BB80-4251-9082-B320591E296E}"/>
              </a:ext>
            </a:extLst>
          </p:cNvPr>
          <p:cNvSpPr txBox="1"/>
          <p:nvPr/>
        </p:nvSpPr>
        <p:spPr>
          <a:xfrm>
            <a:off x="3721283" y="20045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8B4DDA7-C5CE-49D2-88CE-73AFF4DECF20}"/>
              </a:ext>
            </a:extLst>
          </p:cNvPr>
          <p:cNvSpPr txBox="1"/>
          <p:nvPr/>
        </p:nvSpPr>
        <p:spPr>
          <a:xfrm>
            <a:off x="6546379" y="37137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/en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F4D7F5-1E87-456E-9495-92607D2BB3A6}"/>
              </a:ext>
            </a:extLst>
          </p:cNvPr>
          <p:cNvCxnSpPr>
            <a:cxnSpLocks/>
          </p:cNvCxnSpPr>
          <p:nvPr/>
        </p:nvCxnSpPr>
        <p:spPr>
          <a:xfrm>
            <a:off x="2081928" y="1962886"/>
            <a:ext cx="0" cy="725372"/>
          </a:xfrm>
          <a:prstGeom prst="straightConnector1">
            <a:avLst/>
          </a:prstGeom>
          <a:ln w="19050">
            <a:solidFill>
              <a:srgbClr val="8B3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A9970BC-5512-4A08-A6DE-C0C407BDFD9B}"/>
              </a:ext>
            </a:extLst>
          </p:cNvPr>
          <p:cNvSpPr txBox="1"/>
          <p:nvPr/>
        </p:nvSpPr>
        <p:spPr>
          <a:xfrm>
            <a:off x="2081928" y="2140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/rstn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8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0F11C8AA-9554-4018-93EE-9407E35D3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707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箭头: 上 20">
            <a:extLst>
              <a:ext uri="{FF2B5EF4-FFF2-40B4-BE49-F238E27FC236}">
                <a16:creationId xmlns:a16="http://schemas.microsoft.com/office/drawing/2014/main" id="{68A54E05-BB80-4413-87C6-FAFC3C3A8273}"/>
              </a:ext>
            </a:extLst>
          </p:cNvPr>
          <p:cNvSpPr/>
          <p:nvPr/>
        </p:nvSpPr>
        <p:spPr>
          <a:xfrm>
            <a:off x="5607404" y="1942609"/>
            <a:ext cx="977191" cy="396371"/>
          </a:xfrm>
          <a:prstGeom prst="upArrow">
            <a:avLst/>
          </a:prstGeom>
          <a:solidFill>
            <a:srgbClr val="FEFDCB"/>
          </a:solidFill>
          <a:ln w="19050">
            <a:solidFill>
              <a:srgbClr val="7D25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/rstn</a:t>
            </a:r>
            <a:endParaRPr lang="zh-CN" altLang="en-US" sz="11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9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>
            <a:extLst>
              <a:ext uri="{FF2B5EF4-FFF2-40B4-BE49-F238E27FC236}">
                <a16:creationId xmlns:a16="http://schemas.microsoft.com/office/drawing/2014/main" id="{B46FEBD8-2A2A-4C32-BB03-C372DD5A04AD}"/>
              </a:ext>
            </a:extLst>
          </p:cNvPr>
          <p:cNvSpPr/>
          <p:nvPr/>
        </p:nvSpPr>
        <p:spPr>
          <a:xfrm>
            <a:off x="7495725" y="2679759"/>
            <a:ext cx="1036058" cy="384597"/>
          </a:xfrm>
          <a:prstGeom prst="trapezoid">
            <a:avLst>
              <a:gd name="adj" fmla="val 5705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E4AB9C-50A9-4769-B836-77F2CFB4D3CE}"/>
              </a:ext>
            </a:extLst>
          </p:cNvPr>
          <p:cNvSpPr txBox="1"/>
          <p:nvPr/>
        </p:nvSpPr>
        <p:spPr>
          <a:xfrm>
            <a:off x="6742110" y="2591112"/>
            <a:ext cx="47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en1</a:t>
            </a:r>
          </a:p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5BD293-E74D-4780-9B3B-8668D92CC175}"/>
              </a:ext>
            </a:extLst>
          </p:cNvPr>
          <p:cNvSpPr/>
          <p:nvPr/>
        </p:nvSpPr>
        <p:spPr>
          <a:xfrm>
            <a:off x="7738715" y="1553655"/>
            <a:ext cx="550079" cy="81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F40BA3-E3AB-4AD9-B564-1C93184522C8}"/>
              </a:ext>
            </a:extLst>
          </p:cNvPr>
          <p:cNvSpPr/>
          <p:nvPr/>
        </p:nvSpPr>
        <p:spPr>
          <a:xfrm>
            <a:off x="9451348" y="1553655"/>
            <a:ext cx="550079" cy="81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011CFE1B-7CC4-4695-8B0B-0A66AD65D190}"/>
              </a:ext>
            </a:extLst>
          </p:cNvPr>
          <p:cNvSpPr/>
          <p:nvPr/>
        </p:nvSpPr>
        <p:spPr>
          <a:xfrm>
            <a:off x="9208358" y="2672127"/>
            <a:ext cx="1036058" cy="384597"/>
          </a:xfrm>
          <a:prstGeom prst="trapezoid">
            <a:avLst>
              <a:gd name="adj" fmla="val 5705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55ED673-9A80-4790-AEAB-C949CF67B8A6}"/>
              </a:ext>
            </a:extLst>
          </p:cNvPr>
          <p:cNvSpPr/>
          <p:nvPr/>
        </p:nvSpPr>
        <p:spPr>
          <a:xfrm>
            <a:off x="9614935" y="3562548"/>
            <a:ext cx="1039983" cy="392447"/>
          </a:xfrm>
          <a:custGeom>
            <a:avLst/>
            <a:gdLst>
              <a:gd name="connsiteX0" fmla="*/ 227619 w 1039983"/>
              <a:gd name="connsiteY0" fmla="*/ 0 h 392447"/>
              <a:gd name="connsiteX1" fmla="*/ 816289 w 1039983"/>
              <a:gd name="connsiteY1" fmla="*/ 0 h 392447"/>
              <a:gd name="connsiteX2" fmla="*/ 1039983 w 1039983"/>
              <a:gd name="connsiteY2" fmla="*/ 392447 h 392447"/>
              <a:gd name="connsiteX3" fmla="*/ 612217 w 1039983"/>
              <a:gd name="connsiteY3" fmla="*/ 388522 h 392447"/>
              <a:gd name="connsiteX4" fmla="*/ 529803 w 1039983"/>
              <a:gd name="connsiteY4" fmla="*/ 239392 h 392447"/>
              <a:gd name="connsiteX5" fmla="*/ 443465 w 1039983"/>
              <a:gd name="connsiteY5" fmla="*/ 388522 h 392447"/>
              <a:gd name="connsiteX6" fmla="*/ 0 w 1039983"/>
              <a:gd name="connsiteY6" fmla="*/ 388522 h 392447"/>
              <a:gd name="connsiteX7" fmla="*/ 227619 w 1039983"/>
              <a:gd name="connsiteY7" fmla="*/ 0 h 39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983" h="392447">
                <a:moveTo>
                  <a:pt x="227619" y="0"/>
                </a:moveTo>
                <a:lnTo>
                  <a:pt x="816289" y="0"/>
                </a:lnTo>
                <a:lnTo>
                  <a:pt x="1039983" y="392447"/>
                </a:lnTo>
                <a:lnTo>
                  <a:pt x="612217" y="388522"/>
                </a:lnTo>
                <a:lnTo>
                  <a:pt x="529803" y="239392"/>
                </a:lnTo>
                <a:lnTo>
                  <a:pt x="443465" y="388522"/>
                </a:lnTo>
                <a:lnTo>
                  <a:pt x="0" y="388522"/>
                </a:lnTo>
                <a:lnTo>
                  <a:pt x="22761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algn="ctr"/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CFDDCB-1464-4AD2-9837-3E14EDA96307}"/>
              </a:ext>
            </a:extLst>
          </p:cNvPr>
          <p:cNvSpPr/>
          <p:nvPr/>
        </p:nvSpPr>
        <p:spPr>
          <a:xfrm>
            <a:off x="7491800" y="3562548"/>
            <a:ext cx="596516" cy="270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24168A-2AF6-4B32-A0D6-45343C11AD2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790058" y="3056724"/>
            <a:ext cx="0" cy="50582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009433-1769-475F-87CD-52BA628A60D6}"/>
              </a:ext>
            </a:extLst>
          </p:cNvPr>
          <p:cNvCxnSpPr>
            <a:cxnSpLocks/>
          </p:cNvCxnSpPr>
          <p:nvPr/>
        </p:nvCxnSpPr>
        <p:spPr>
          <a:xfrm flipV="1">
            <a:off x="8013753" y="2375397"/>
            <a:ext cx="1" cy="30981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CB526CF-9252-46FE-8B7E-7A5B74A36579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722625" y="2369943"/>
            <a:ext cx="3762" cy="30218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6CD916-BC4E-485D-A7E7-765F810D1B68}"/>
              </a:ext>
            </a:extLst>
          </p:cNvPr>
          <p:cNvCxnSpPr>
            <a:cxnSpLocks/>
          </p:cNvCxnSpPr>
          <p:nvPr/>
        </p:nvCxnSpPr>
        <p:spPr>
          <a:xfrm>
            <a:off x="7158003" y="2940745"/>
            <a:ext cx="407674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E2E15C9-6579-4B8B-92F8-76F03BE9D2FD}"/>
              </a:ext>
            </a:extLst>
          </p:cNvPr>
          <p:cNvCxnSpPr/>
          <p:nvPr/>
        </p:nvCxnSpPr>
        <p:spPr>
          <a:xfrm>
            <a:off x="7790058" y="3343965"/>
            <a:ext cx="172942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D92222-FF2D-45DA-8EF5-1641AFDC59F8}"/>
              </a:ext>
            </a:extLst>
          </p:cNvPr>
          <p:cNvCxnSpPr>
            <a:cxnSpLocks/>
          </p:cNvCxnSpPr>
          <p:nvPr/>
        </p:nvCxnSpPr>
        <p:spPr>
          <a:xfrm flipV="1">
            <a:off x="9515061" y="3056724"/>
            <a:ext cx="0" cy="28724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93DE8C1-44D1-403E-A85F-6A556AA7F2F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8654768" y="1961798"/>
            <a:ext cx="796580" cy="1238545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46C0D30-9D55-4A02-9761-ABBC6C8F45FB}"/>
              </a:ext>
            </a:extLst>
          </p:cNvPr>
          <p:cNvCxnSpPr/>
          <p:nvPr/>
        </p:nvCxnSpPr>
        <p:spPr>
          <a:xfrm flipH="1">
            <a:off x="8246204" y="3200344"/>
            <a:ext cx="40856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82AA547-A2F7-4BFE-B911-09A0561FC590}"/>
              </a:ext>
            </a:extLst>
          </p:cNvPr>
          <p:cNvCxnSpPr/>
          <p:nvPr/>
        </p:nvCxnSpPr>
        <p:spPr>
          <a:xfrm flipV="1">
            <a:off x="8246204" y="3064356"/>
            <a:ext cx="0" cy="135987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955E6E6-95EE-456B-A4AF-5A72D0924165}"/>
              </a:ext>
            </a:extLst>
          </p:cNvPr>
          <p:cNvCxnSpPr/>
          <p:nvPr/>
        </p:nvCxnSpPr>
        <p:spPr>
          <a:xfrm flipV="1">
            <a:off x="9961674" y="3055522"/>
            <a:ext cx="0" cy="4981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B1A949-44B5-4205-A94D-98D4A8FA1404}"/>
              </a:ext>
            </a:extLst>
          </p:cNvPr>
          <p:cNvCxnSpPr>
            <a:cxnSpLocks/>
          </p:cNvCxnSpPr>
          <p:nvPr/>
        </p:nvCxnSpPr>
        <p:spPr>
          <a:xfrm>
            <a:off x="7158003" y="2787630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13D79A-D050-483D-91ED-81899A8E0F8A}"/>
              </a:ext>
            </a:extLst>
          </p:cNvPr>
          <p:cNvCxnSpPr>
            <a:cxnSpLocks/>
          </p:cNvCxnSpPr>
          <p:nvPr/>
        </p:nvCxnSpPr>
        <p:spPr>
          <a:xfrm>
            <a:off x="9053058" y="2940745"/>
            <a:ext cx="2270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DCE3DC-F643-4EDF-B7F0-7F0911764374}"/>
              </a:ext>
            </a:extLst>
          </p:cNvPr>
          <p:cNvCxnSpPr>
            <a:cxnSpLocks/>
          </p:cNvCxnSpPr>
          <p:nvPr/>
        </p:nvCxnSpPr>
        <p:spPr>
          <a:xfrm>
            <a:off x="9053058" y="2787630"/>
            <a:ext cx="317586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02F41B9-2516-485E-99BB-D51ADF2DCF46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6608417" y="1961799"/>
            <a:ext cx="1130298" cy="2225888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6491193-588A-4543-BC9B-AD8320ACD1CC}"/>
              </a:ext>
            </a:extLst>
          </p:cNvPr>
          <p:cNvCxnSpPr/>
          <p:nvPr/>
        </p:nvCxnSpPr>
        <p:spPr>
          <a:xfrm>
            <a:off x="6608416" y="4187687"/>
            <a:ext cx="322028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251F27-98E2-4F9A-B469-FFE5B0264740}"/>
              </a:ext>
            </a:extLst>
          </p:cNvPr>
          <p:cNvCxnSpPr/>
          <p:nvPr/>
        </p:nvCxnSpPr>
        <p:spPr>
          <a:xfrm flipV="1">
            <a:off x="9828696" y="3954995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59093B1-35B8-4231-ACEC-BDE3017F0501}"/>
              </a:ext>
            </a:extLst>
          </p:cNvPr>
          <p:cNvCxnSpPr>
            <a:cxnSpLocks/>
          </p:cNvCxnSpPr>
          <p:nvPr/>
        </p:nvCxnSpPr>
        <p:spPr>
          <a:xfrm>
            <a:off x="9242062" y="3732269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5B13C7E-5148-48CC-8AE1-A94550AACFBF}"/>
              </a:ext>
            </a:extLst>
          </p:cNvPr>
          <p:cNvCxnSpPr/>
          <p:nvPr/>
        </p:nvCxnSpPr>
        <p:spPr>
          <a:xfrm flipV="1">
            <a:off x="8654768" y="1342887"/>
            <a:ext cx="0" cy="61891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940723A-64F6-4CBC-8F88-4BB05399DB5E}"/>
              </a:ext>
            </a:extLst>
          </p:cNvPr>
          <p:cNvCxnSpPr/>
          <p:nvPr/>
        </p:nvCxnSpPr>
        <p:spPr>
          <a:xfrm>
            <a:off x="8654768" y="1342887"/>
            <a:ext cx="23666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6CC615E-D51A-46CD-A28A-43E4F8973065}"/>
              </a:ext>
            </a:extLst>
          </p:cNvPr>
          <p:cNvCxnSpPr>
            <a:cxnSpLocks/>
          </p:cNvCxnSpPr>
          <p:nvPr/>
        </p:nvCxnSpPr>
        <p:spPr>
          <a:xfrm>
            <a:off x="11021391" y="1342887"/>
            <a:ext cx="0" cy="28448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56696F4-DF6F-44FE-BF97-79A0F8C0D5EB}"/>
              </a:ext>
            </a:extLst>
          </p:cNvPr>
          <p:cNvCxnSpPr/>
          <p:nvPr/>
        </p:nvCxnSpPr>
        <p:spPr>
          <a:xfrm flipH="1">
            <a:off x="10451548" y="4187687"/>
            <a:ext cx="56984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98C2F82-85B8-47E9-8F87-7A07EDBDD439}"/>
              </a:ext>
            </a:extLst>
          </p:cNvPr>
          <p:cNvCxnSpPr/>
          <p:nvPr/>
        </p:nvCxnSpPr>
        <p:spPr>
          <a:xfrm flipV="1">
            <a:off x="10451548" y="3954995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B5FD726-2075-4D22-BF97-C5B09E057364}"/>
              </a:ext>
            </a:extLst>
          </p:cNvPr>
          <p:cNvSpPr txBox="1"/>
          <p:nvPr/>
        </p:nvSpPr>
        <p:spPr>
          <a:xfrm>
            <a:off x="8632552" y="2580708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en2</a:t>
            </a:r>
          </a:p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sel2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DE5459-92A4-471F-AE9C-499D731FF9BF}"/>
              </a:ext>
            </a:extLst>
          </p:cNvPr>
          <p:cNvSpPr txBox="1"/>
          <p:nvPr/>
        </p:nvSpPr>
        <p:spPr>
          <a:xfrm>
            <a:off x="9033515" y="35788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D9A17D6-8B64-4DAE-B7F4-CA8E8B42A599}"/>
              </a:ext>
            </a:extLst>
          </p:cNvPr>
          <p:cNvSpPr/>
          <p:nvPr/>
        </p:nvSpPr>
        <p:spPr>
          <a:xfrm>
            <a:off x="4058031" y="2189832"/>
            <a:ext cx="1212069" cy="173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0D2A175-734F-4073-A845-4A76BCA0E273}"/>
              </a:ext>
            </a:extLst>
          </p:cNvPr>
          <p:cNvCxnSpPr>
            <a:cxnSpLocks/>
          </p:cNvCxnSpPr>
          <p:nvPr/>
        </p:nvCxnSpPr>
        <p:spPr>
          <a:xfrm>
            <a:off x="5270100" y="25349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CBFBEA4-3C25-4DAA-A37E-6DE499B5625D}"/>
              </a:ext>
            </a:extLst>
          </p:cNvPr>
          <p:cNvCxnSpPr>
            <a:cxnSpLocks/>
          </p:cNvCxnSpPr>
          <p:nvPr/>
        </p:nvCxnSpPr>
        <p:spPr>
          <a:xfrm>
            <a:off x="5270100" y="28905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D190451-F055-47DF-A27F-71137A0FB1D9}"/>
              </a:ext>
            </a:extLst>
          </p:cNvPr>
          <p:cNvCxnSpPr>
            <a:cxnSpLocks/>
          </p:cNvCxnSpPr>
          <p:nvPr/>
        </p:nvCxnSpPr>
        <p:spPr>
          <a:xfrm>
            <a:off x="5270100" y="3235983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D590BEF-BEBD-42C8-853C-F455238FE4B3}"/>
              </a:ext>
            </a:extLst>
          </p:cNvPr>
          <p:cNvCxnSpPr>
            <a:cxnSpLocks/>
          </p:cNvCxnSpPr>
          <p:nvPr/>
        </p:nvCxnSpPr>
        <p:spPr>
          <a:xfrm>
            <a:off x="5270100" y="3591583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D7221-FF55-463F-9A01-1019C96C6953}"/>
              </a:ext>
            </a:extLst>
          </p:cNvPr>
          <p:cNvSpPr txBox="1"/>
          <p:nvPr/>
        </p:nvSpPr>
        <p:spPr>
          <a:xfrm>
            <a:off x="5732370" y="2250858"/>
            <a:ext cx="474810" cy="15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en1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en2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sel1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sel2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363CDE4-3684-4506-9188-ECA91DD7414E}"/>
              </a:ext>
            </a:extLst>
          </p:cNvPr>
          <p:cNvSpPr/>
          <p:nvPr/>
        </p:nvSpPr>
        <p:spPr>
          <a:xfrm>
            <a:off x="3141978" y="2818297"/>
            <a:ext cx="551783" cy="47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8FE31E7-B99A-4D20-8D7E-CA0945FD21B8}"/>
              </a:ext>
            </a:extLst>
          </p:cNvPr>
          <p:cNvCxnSpPr>
            <a:stCxn id="111" idx="3"/>
            <a:endCxn id="101" idx="1"/>
          </p:cNvCxnSpPr>
          <p:nvPr/>
        </p:nvCxnSpPr>
        <p:spPr>
          <a:xfrm>
            <a:off x="3693761" y="3055522"/>
            <a:ext cx="36427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>
            <a:extLst>
              <a:ext uri="{FF2B5EF4-FFF2-40B4-BE49-F238E27FC236}">
                <a16:creationId xmlns:a16="http://schemas.microsoft.com/office/drawing/2014/main" id="{B46FEBD8-2A2A-4C32-BB03-C372DD5A04AD}"/>
              </a:ext>
            </a:extLst>
          </p:cNvPr>
          <p:cNvSpPr/>
          <p:nvPr/>
        </p:nvSpPr>
        <p:spPr>
          <a:xfrm>
            <a:off x="7495725" y="2679759"/>
            <a:ext cx="1036058" cy="384597"/>
          </a:xfrm>
          <a:prstGeom prst="trapezoid">
            <a:avLst>
              <a:gd name="adj" fmla="val 5705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E4AB9C-50A9-4769-B836-77F2CFB4D3CE}"/>
              </a:ext>
            </a:extLst>
          </p:cNvPr>
          <p:cNvSpPr txBox="1"/>
          <p:nvPr/>
        </p:nvSpPr>
        <p:spPr>
          <a:xfrm>
            <a:off x="6742110" y="2591112"/>
            <a:ext cx="47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en1</a:t>
            </a:r>
          </a:p>
          <a:p>
            <a:pPr algn="r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5BD293-E74D-4780-9B3B-8668D92CC175}"/>
              </a:ext>
            </a:extLst>
          </p:cNvPr>
          <p:cNvSpPr/>
          <p:nvPr/>
        </p:nvSpPr>
        <p:spPr>
          <a:xfrm>
            <a:off x="7738715" y="1553655"/>
            <a:ext cx="550079" cy="8162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F40BA3-E3AB-4AD9-B564-1C93184522C8}"/>
              </a:ext>
            </a:extLst>
          </p:cNvPr>
          <p:cNvSpPr/>
          <p:nvPr/>
        </p:nvSpPr>
        <p:spPr>
          <a:xfrm>
            <a:off x="9451348" y="1553655"/>
            <a:ext cx="550079" cy="81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011CFE1B-7CC4-4695-8B0B-0A66AD65D190}"/>
              </a:ext>
            </a:extLst>
          </p:cNvPr>
          <p:cNvSpPr/>
          <p:nvPr/>
        </p:nvSpPr>
        <p:spPr>
          <a:xfrm>
            <a:off x="9208358" y="2672127"/>
            <a:ext cx="1036058" cy="384597"/>
          </a:xfrm>
          <a:prstGeom prst="trapezoid">
            <a:avLst>
              <a:gd name="adj" fmla="val 5705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55ED673-9A80-4790-AEAB-C949CF67B8A6}"/>
              </a:ext>
            </a:extLst>
          </p:cNvPr>
          <p:cNvSpPr/>
          <p:nvPr/>
        </p:nvSpPr>
        <p:spPr>
          <a:xfrm>
            <a:off x="9614935" y="3562548"/>
            <a:ext cx="1039983" cy="392447"/>
          </a:xfrm>
          <a:custGeom>
            <a:avLst/>
            <a:gdLst>
              <a:gd name="connsiteX0" fmla="*/ 227619 w 1039983"/>
              <a:gd name="connsiteY0" fmla="*/ 0 h 392447"/>
              <a:gd name="connsiteX1" fmla="*/ 816289 w 1039983"/>
              <a:gd name="connsiteY1" fmla="*/ 0 h 392447"/>
              <a:gd name="connsiteX2" fmla="*/ 1039983 w 1039983"/>
              <a:gd name="connsiteY2" fmla="*/ 392447 h 392447"/>
              <a:gd name="connsiteX3" fmla="*/ 612217 w 1039983"/>
              <a:gd name="connsiteY3" fmla="*/ 388522 h 392447"/>
              <a:gd name="connsiteX4" fmla="*/ 529803 w 1039983"/>
              <a:gd name="connsiteY4" fmla="*/ 239392 h 392447"/>
              <a:gd name="connsiteX5" fmla="*/ 443465 w 1039983"/>
              <a:gd name="connsiteY5" fmla="*/ 388522 h 392447"/>
              <a:gd name="connsiteX6" fmla="*/ 0 w 1039983"/>
              <a:gd name="connsiteY6" fmla="*/ 388522 h 392447"/>
              <a:gd name="connsiteX7" fmla="*/ 227619 w 1039983"/>
              <a:gd name="connsiteY7" fmla="*/ 0 h 39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983" h="392447">
                <a:moveTo>
                  <a:pt x="227619" y="0"/>
                </a:moveTo>
                <a:lnTo>
                  <a:pt x="816289" y="0"/>
                </a:lnTo>
                <a:lnTo>
                  <a:pt x="1039983" y="392447"/>
                </a:lnTo>
                <a:lnTo>
                  <a:pt x="612217" y="388522"/>
                </a:lnTo>
                <a:lnTo>
                  <a:pt x="529803" y="239392"/>
                </a:lnTo>
                <a:lnTo>
                  <a:pt x="443465" y="388522"/>
                </a:lnTo>
                <a:lnTo>
                  <a:pt x="0" y="388522"/>
                </a:lnTo>
                <a:lnTo>
                  <a:pt x="22761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algn="ctr"/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CFDDCB-1464-4AD2-9837-3E14EDA96307}"/>
              </a:ext>
            </a:extLst>
          </p:cNvPr>
          <p:cNvSpPr/>
          <p:nvPr/>
        </p:nvSpPr>
        <p:spPr>
          <a:xfrm>
            <a:off x="7491800" y="3562548"/>
            <a:ext cx="596516" cy="270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24168A-2AF6-4B32-A0D6-45343C11AD2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790058" y="3056724"/>
            <a:ext cx="0" cy="50582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009433-1769-475F-87CD-52BA628A60D6}"/>
              </a:ext>
            </a:extLst>
          </p:cNvPr>
          <p:cNvCxnSpPr>
            <a:cxnSpLocks/>
          </p:cNvCxnSpPr>
          <p:nvPr/>
        </p:nvCxnSpPr>
        <p:spPr>
          <a:xfrm flipV="1">
            <a:off x="8013753" y="2375397"/>
            <a:ext cx="1" cy="30981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CB526CF-9252-46FE-8B7E-7A5B74A36579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722625" y="2369943"/>
            <a:ext cx="3762" cy="30218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6CD916-BC4E-485D-A7E7-765F810D1B68}"/>
              </a:ext>
            </a:extLst>
          </p:cNvPr>
          <p:cNvCxnSpPr>
            <a:cxnSpLocks/>
          </p:cNvCxnSpPr>
          <p:nvPr/>
        </p:nvCxnSpPr>
        <p:spPr>
          <a:xfrm>
            <a:off x="7158003" y="2940745"/>
            <a:ext cx="407674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E2E15C9-6579-4B8B-92F8-76F03BE9D2FD}"/>
              </a:ext>
            </a:extLst>
          </p:cNvPr>
          <p:cNvCxnSpPr/>
          <p:nvPr/>
        </p:nvCxnSpPr>
        <p:spPr>
          <a:xfrm>
            <a:off x="7790058" y="3343965"/>
            <a:ext cx="172942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D92222-FF2D-45DA-8EF5-1641AFDC59F8}"/>
              </a:ext>
            </a:extLst>
          </p:cNvPr>
          <p:cNvCxnSpPr>
            <a:cxnSpLocks/>
          </p:cNvCxnSpPr>
          <p:nvPr/>
        </p:nvCxnSpPr>
        <p:spPr>
          <a:xfrm flipV="1">
            <a:off x="9515061" y="3056724"/>
            <a:ext cx="0" cy="28724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93DE8C1-44D1-403E-A85F-6A556AA7F2F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8654768" y="1961798"/>
            <a:ext cx="796580" cy="1238545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46C0D30-9D55-4A02-9761-ABBC6C8F45FB}"/>
              </a:ext>
            </a:extLst>
          </p:cNvPr>
          <p:cNvCxnSpPr/>
          <p:nvPr/>
        </p:nvCxnSpPr>
        <p:spPr>
          <a:xfrm flipH="1">
            <a:off x="8246204" y="3200344"/>
            <a:ext cx="40856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82AA547-A2F7-4BFE-B911-09A0561FC590}"/>
              </a:ext>
            </a:extLst>
          </p:cNvPr>
          <p:cNvCxnSpPr/>
          <p:nvPr/>
        </p:nvCxnSpPr>
        <p:spPr>
          <a:xfrm flipV="1">
            <a:off x="8246204" y="3064356"/>
            <a:ext cx="0" cy="135987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955E6E6-95EE-456B-A4AF-5A72D0924165}"/>
              </a:ext>
            </a:extLst>
          </p:cNvPr>
          <p:cNvCxnSpPr/>
          <p:nvPr/>
        </p:nvCxnSpPr>
        <p:spPr>
          <a:xfrm flipV="1">
            <a:off x="9961674" y="3055522"/>
            <a:ext cx="0" cy="4981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B1A949-44B5-4205-A94D-98D4A8FA1404}"/>
              </a:ext>
            </a:extLst>
          </p:cNvPr>
          <p:cNvCxnSpPr>
            <a:cxnSpLocks/>
          </p:cNvCxnSpPr>
          <p:nvPr/>
        </p:nvCxnSpPr>
        <p:spPr>
          <a:xfrm>
            <a:off x="7158003" y="2787630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13D79A-D050-483D-91ED-81899A8E0F8A}"/>
              </a:ext>
            </a:extLst>
          </p:cNvPr>
          <p:cNvCxnSpPr>
            <a:cxnSpLocks/>
          </p:cNvCxnSpPr>
          <p:nvPr/>
        </p:nvCxnSpPr>
        <p:spPr>
          <a:xfrm>
            <a:off x="9053058" y="2940745"/>
            <a:ext cx="2270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DCE3DC-F643-4EDF-B7F0-7F0911764374}"/>
              </a:ext>
            </a:extLst>
          </p:cNvPr>
          <p:cNvCxnSpPr>
            <a:cxnSpLocks/>
          </p:cNvCxnSpPr>
          <p:nvPr/>
        </p:nvCxnSpPr>
        <p:spPr>
          <a:xfrm>
            <a:off x="9053058" y="2787630"/>
            <a:ext cx="317586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02F41B9-2516-485E-99BB-D51ADF2DCF46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6608417" y="1961799"/>
            <a:ext cx="1130298" cy="2225888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6491193-588A-4543-BC9B-AD8320ACD1CC}"/>
              </a:ext>
            </a:extLst>
          </p:cNvPr>
          <p:cNvCxnSpPr/>
          <p:nvPr/>
        </p:nvCxnSpPr>
        <p:spPr>
          <a:xfrm>
            <a:off x="6608416" y="4187687"/>
            <a:ext cx="322028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251F27-98E2-4F9A-B469-FFE5B0264740}"/>
              </a:ext>
            </a:extLst>
          </p:cNvPr>
          <p:cNvCxnSpPr/>
          <p:nvPr/>
        </p:nvCxnSpPr>
        <p:spPr>
          <a:xfrm flipV="1">
            <a:off x="9828696" y="3954995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59093B1-35B8-4231-ACEC-BDE3017F0501}"/>
              </a:ext>
            </a:extLst>
          </p:cNvPr>
          <p:cNvCxnSpPr>
            <a:cxnSpLocks/>
          </p:cNvCxnSpPr>
          <p:nvPr/>
        </p:nvCxnSpPr>
        <p:spPr>
          <a:xfrm>
            <a:off x="9242062" y="3732269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5B13C7E-5148-48CC-8AE1-A94550AACFBF}"/>
              </a:ext>
            </a:extLst>
          </p:cNvPr>
          <p:cNvCxnSpPr/>
          <p:nvPr/>
        </p:nvCxnSpPr>
        <p:spPr>
          <a:xfrm flipV="1">
            <a:off x="8654768" y="1342887"/>
            <a:ext cx="0" cy="61891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940723A-64F6-4CBC-8F88-4BB05399DB5E}"/>
              </a:ext>
            </a:extLst>
          </p:cNvPr>
          <p:cNvCxnSpPr/>
          <p:nvPr/>
        </p:nvCxnSpPr>
        <p:spPr>
          <a:xfrm>
            <a:off x="8654768" y="1342887"/>
            <a:ext cx="23666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6CC615E-D51A-46CD-A28A-43E4F8973065}"/>
              </a:ext>
            </a:extLst>
          </p:cNvPr>
          <p:cNvCxnSpPr>
            <a:cxnSpLocks/>
          </p:cNvCxnSpPr>
          <p:nvPr/>
        </p:nvCxnSpPr>
        <p:spPr>
          <a:xfrm>
            <a:off x="11021391" y="1342887"/>
            <a:ext cx="0" cy="28448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56696F4-DF6F-44FE-BF97-79A0F8C0D5EB}"/>
              </a:ext>
            </a:extLst>
          </p:cNvPr>
          <p:cNvCxnSpPr/>
          <p:nvPr/>
        </p:nvCxnSpPr>
        <p:spPr>
          <a:xfrm flipH="1">
            <a:off x="10451548" y="4187687"/>
            <a:ext cx="56984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98C2F82-85B8-47E9-8F87-7A07EDBDD439}"/>
              </a:ext>
            </a:extLst>
          </p:cNvPr>
          <p:cNvCxnSpPr/>
          <p:nvPr/>
        </p:nvCxnSpPr>
        <p:spPr>
          <a:xfrm flipV="1">
            <a:off x="10451548" y="3954995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B5FD726-2075-4D22-BF97-C5B09E057364}"/>
              </a:ext>
            </a:extLst>
          </p:cNvPr>
          <p:cNvSpPr txBox="1"/>
          <p:nvPr/>
        </p:nvSpPr>
        <p:spPr>
          <a:xfrm>
            <a:off x="8632552" y="2580708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en2</a:t>
            </a:r>
          </a:p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sel2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DE5459-92A4-471F-AE9C-499D731FF9BF}"/>
              </a:ext>
            </a:extLst>
          </p:cNvPr>
          <p:cNvSpPr txBox="1"/>
          <p:nvPr/>
        </p:nvSpPr>
        <p:spPr>
          <a:xfrm>
            <a:off x="9033515" y="35788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D9A17D6-8B64-4DAE-B7F4-CA8E8B42A599}"/>
              </a:ext>
            </a:extLst>
          </p:cNvPr>
          <p:cNvSpPr/>
          <p:nvPr/>
        </p:nvSpPr>
        <p:spPr>
          <a:xfrm>
            <a:off x="4058031" y="2189832"/>
            <a:ext cx="1212069" cy="173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0D2A175-734F-4073-A845-4A76BCA0E273}"/>
              </a:ext>
            </a:extLst>
          </p:cNvPr>
          <p:cNvCxnSpPr>
            <a:cxnSpLocks/>
          </p:cNvCxnSpPr>
          <p:nvPr/>
        </p:nvCxnSpPr>
        <p:spPr>
          <a:xfrm>
            <a:off x="5270100" y="25349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CBFBEA4-3C25-4DAA-A37E-6DE499B5625D}"/>
              </a:ext>
            </a:extLst>
          </p:cNvPr>
          <p:cNvCxnSpPr>
            <a:cxnSpLocks/>
          </p:cNvCxnSpPr>
          <p:nvPr/>
        </p:nvCxnSpPr>
        <p:spPr>
          <a:xfrm>
            <a:off x="5270100" y="28905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D190451-F055-47DF-A27F-71137A0FB1D9}"/>
              </a:ext>
            </a:extLst>
          </p:cNvPr>
          <p:cNvCxnSpPr>
            <a:cxnSpLocks/>
          </p:cNvCxnSpPr>
          <p:nvPr/>
        </p:nvCxnSpPr>
        <p:spPr>
          <a:xfrm>
            <a:off x="5270100" y="3235983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D590BEF-BEBD-42C8-853C-F455238FE4B3}"/>
              </a:ext>
            </a:extLst>
          </p:cNvPr>
          <p:cNvCxnSpPr>
            <a:cxnSpLocks/>
          </p:cNvCxnSpPr>
          <p:nvPr/>
        </p:nvCxnSpPr>
        <p:spPr>
          <a:xfrm>
            <a:off x="5270100" y="3591583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D7221-FF55-463F-9A01-1019C96C6953}"/>
              </a:ext>
            </a:extLst>
          </p:cNvPr>
          <p:cNvSpPr txBox="1"/>
          <p:nvPr/>
        </p:nvSpPr>
        <p:spPr>
          <a:xfrm>
            <a:off x="5732370" y="2250858"/>
            <a:ext cx="474810" cy="15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en1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en2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sel1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sel2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363CDE4-3684-4506-9188-ECA91DD7414E}"/>
              </a:ext>
            </a:extLst>
          </p:cNvPr>
          <p:cNvSpPr/>
          <p:nvPr/>
        </p:nvSpPr>
        <p:spPr>
          <a:xfrm>
            <a:off x="2676938" y="2818297"/>
            <a:ext cx="1016823" cy="47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Wait_A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8FE31E7-B99A-4D20-8D7E-CA0945FD21B8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3693761" y="3055522"/>
            <a:ext cx="36427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D5BD293-E74D-4780-9B3B-8668D92CC175}"/>
              </a:ext>
            </a:extLst>
          </p:cNvPr>
          <p:cNvSpPr/>
          <p:nvPr/>
        </p:nvSpPr>
        <p:spPr>
          <a:xfrm>
            <a:off x="6472924" y="1604673"/>
            <a:ext cx="550079" cy="81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F40BA3-E3AB-4AD9-B564-1C93184522C8}"/>
              </a:ext>
            </a:extLst>
          </p:cNvPr>
          <p:cNvSpPr/>
          <p:nvPr/>
        </p:nvSpPr>
        <p:spPr>
          <a:xfrm>
            <a:off x="8185557" y="1604673"/>
            <a:ext cx="550079" cy="81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011CFE1B-7CC4-4695-8B0B-0A66AD65D190}"/>
              </a:ext>
            </a:extLst>
          </p:cNvPr>
          <p:cNvSpPr/>
          <p:nvPr/>
        </p:nvSpPr>
        <p:spPr>
          <a:xfrm>
            <a:off x="7942567" y="2723145"/>
            <a:ext cx="1036058" cy="384597"/>
          </a:xfrm>
          <a:prstGeom prst="trapezoid">
            <a:avLst>
              <a:gd name="adj" fmla="val 5705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55ED673-9A80-4790-AEAB-C949CF67B8A6}"/>
              </a:ext>
            </a:extLst>
          </p:cNvPr>
          <p:cNvSpPr/>
          <p:nvPr/>
        </p:nvSpPr>
        <p:spPr>
          <a:xfrm>
            <a:off x="8349144" y="3613566"/>
            <a:ext cx="1039983" cy="392447"/>
          </a:xfrm>
          <a:custGeom>
            <a:avLst/>
            <a:gdLst>
              <a:gd name="connsiteX0" fmla="*/ 227619 w 1039983"/>
              <a:gd name="connsiteY0" fmla="*/ 0 h 392447"/>
              <a:gd name="connsiteX1" fmla="*/ 816289 w 1039983"/>
              <a:gd name="connsiteY1" fmla="*/ 0 h 392447"/>
              <a:gd name="connsiteX2" fmla="*/ 1039983 w 1039983"/>
              <a:gd name="connsiteY2" fmla="*/ 392447 h 392447"/>
              <a:gd name="connsiteX3" fmla="*/ 612217 w 1039983"/>
              <a:gd name="connsiteY3" fmla="*/ 388522 h 392447"/>
              <a:gd name="connsiteX4" fmla="*/ 529803 w 1039983"/>
              <a:gd name="connsiteY4" fmla="*/ 239392 h 392447"/>
              <a:gd name="connsiteX5" fmla="*/ 443465 w 1039983"/>
              <a:gd name="connsiteY5" fmla="*/ 388522 h 392447"/>
              <a:gd name="connsiteX6" fmla="*/ 0 w 1039983"/>
              <a:gd name="connsiteY6" fmla="*/ 388522 h 392447"/>
              <a:gd name="connsiteX7" fmla="*/ 227619 w 1039983"/>
              <a:gd name="connsiteY7" fmla="*/ 0 h 39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983" h="392447">
                <a:moveTo>
                  <a:pt x="227619" y="0"/>
                </a:moveTo>
                <a:lnTo>
                  <a:pt x="816289" y="0"/>
                </a:lnTo>
                <a:lnTo>
                  <a:pt x="1039983" y="392447"/>
                </a:lnTo>
                <a:lnTo>
                  <a:pt x="612217" y="388522"/>
                </a:lnTo>
                <a:lnTo>
                  <a:pt x="529803" y="239392"/>
                </a:lnTo>
                <a:lnTo>
                  <a:pt x="443465" y="388522"/>
                </a:lnTo>
                <a:lnTo>
                  <a:pt x="0" y="388522"/>
                </a:lnTo>
                <a:lnTo>
                  <a:pt x="22761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algn="ctr"/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CFDDCB-1464-4AD2-9837-3E14EDA96307}"/>
              </a:ext>
            </a:extLst>
          </p:cNvPr>
          <p:cNvSpPr/>
          <p:nvPr/>
        </p:nvSpPr>
        <p:spPr>
          <a:xfrm>
            <a:off x="7068470" y="3674399"/>
            <a:ext cx="596516" cy="270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009433-1769-475F-87CD-52BA628A60D6}"/>
              </a:ext>
            </a:extLst>
          </p:cNvPr>
          <p:cNvCxnSpPr>
            <a:cxnSpLocks/>
          </p:cNvCxnSpPr>
          <p:nvPr/>
        </p:nvCxnSpPr>
        <p:spPr>
          <a:xfrm flipV="1">
            <a:off x="6747963" y="2426415"/>
            <a:ext cx="0" cy="8249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CB526CF-9252-46FE-8B7E-7A5B74A36579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456834" y="2420961"/>
            <a:ext cx="3762" cy="30218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E2E15C9-6579-4B8B-92F8-76F03BE9D2FD}"/>
              </a:ext>
            </a:extLst>
          </p:cNvPr>
          <p:cNvCxnSpPr>
            <a:cxnSpLocks/>
          </p:cNvCxnSpPr>
          <p:nvPr/>
        </p:nvCxnSpPr>
        <p:spPr>
          <a:xfrm>
            <a:off x="7366728" y="3394983"/>
            <a:ext cx="88695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D92222-FF2D-45DA-8EF5-1641AFDC59F8}"/>
              </a:ext>
            </a:extLst>
          </p:cNvPr>
          <p:cNvCxnSpPr>
            <a:cxnSpLocks/>
          </p:cNvCxnSpPr>
          <p:nvPr/>
        </p:nvCxnSpPr>
        <p:spPr>
          <a:xfrm flipV="1">
            <a:off x="8249270" y="3107742"/>
            <a:ext cx="0" cy="28724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93DE8C1-44D1-403E-A85F-6A556AA7F2F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7388977" y="2012816"/>
            <a:ext cx="796580" cy="1238545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46C0D30-9D55-4A02-9761-ABBC6C8F45FB}"/>
              </a:ext>
            </a:extLst>
          </p:cNvPr>
          <p:cNvCxnSpPr>
            <a:cxnSpLocks/>
          </p:cNvCxnSpPr>
          <p:nvPr/>
        </p:nvCxnSpPr>
        <p:spPr>
          <a:xfrm flipH="1">
            <a:off x="6747963" y="3251362"/>
            <a:ext cx="64101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955E6E6-95EE-456B-A4AF-5A72D0924165}"/>
              </a:ext>
            </a:extLst>
          </p:cNvPr>
          <p:cNvCxnSpPr/>
          <p:nvPr/>
        </p:nvCxnSpPr>
        <p:spPr>
          <a:xfrm flipV="1">
            <a:off x="8695883" y="3106540"/>
            <a:ext cx="0" cy="4981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13D79A-D050-483D-91ED-81899A8E0F8A}"/>
              </a:ext>
            </a:extLst>
          </p:cNvPr>
          <p:cNvCxnSpPr>
            <a:cxnSpLocks/>
          </p:cNvCxnSpPr>
          <p:nvPr/>
        </p:nvCxnSpPr>
        <p:spPr>
          <a:xfrm>
            <a:off x="7787267" y="2991763"/>
            <a:ext cx="2270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DCE3DC-F643-4EDF-B7F0-7F0911764374}"/>
              </a:ext>
            </a:extLst>
          </p:cNvPr>
          <p:cNvCxnSpPr>
            <a:cxnSpLocks/>
          </p:cNvCxnSpPr>
          <p:nvPr/>
        </p:nvCxnSpPr>
        <p:spPr>
          <a:xfrm>
            <a:off x="7787267" y="2838648"/>
            <a:ext cx="317586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02F41B9-2516-485E-99BB-D51ADF2DCF46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6223168" y="2012817"/>
            <a:ext cx="249757" cy="2225888"/>
          </a:xfrm>
          <a:prstGeom prst="bentConnector2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6491193-588A-4543-BC9B-AD8320ACD1CC}"/>
              </a:ext>
            </a:extLst>
          </p:cNvPr>
          <p:cNvCxnSpPr>
            <a:cxnSpLocks/>
          </p:cNvCxnSpPr>
          <p:nvPr/>
        </p:nvCxnSpPr>
        <p:spPr>
          <a:xfrm>
            <a:off x="6223167" y="4238705"/>
            <a:ext cx="233973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251F27-98E2-4F9A-B469-FFE5B0264740}"/>
              </a:ext>
            </a:extLst>
          </p:cNvPr>
          <p:cNvCxnSpPr/>
          <p:nvPr/>
        </p:nvCxnSpPr>
        <p:spPr>
          <a:xfrm flipV="1">
            <a:off x="8562905" y="4006013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59093B1-35B8-4231-ACEC-BDE3017F0501}"/>
              </a:ext>
            </a:extLst>
          </p:cNvPr>
          <p:cNvCxnSpPr>
            <a:cxnSpLocks/>
          </p:cNvCxnSpPr>
          <p:nvPr/>
        </p:nvCxnSpPr>
        <p:spPr>
          <a:xfrm>
            <a:off x="7976271" y="3783287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5B13C7E-5148-48CC-8AE1-A94550AACFBF}"/>
              </a:ext>
            </a:extLst>
          </p:cNvPr>
          <p:cNvCxnSpPr/>
          <p:nvPr/>
        </p:nvCxnSpPr>
        <p:spPr>
          <a:xfrm flipV="1">
            <a:off x="7388977" y="1393905"/>
            <a:ext cx="0" cy="61891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940723A-64F6-4CBC-8F88-4BB05399DB5E}"/>
              </a:ext>
            </a:extLst>
          </p:cNvPr>
          <p:cNvCxnSpPr/>
          <p:nvPr/>
        </p:nvCxnSpPr>
        <p:spPr>
          <a:xfrm>
            <a:off x="7388977" y="1393905"/>
            <a:ext cx="23666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6CC615E-D51A-46CD-A28A-43E4F8973065}"/>
              </a:ext>
            </a:extLst>
          </p:cNvPr>
          <p:cNvCxnSpPr>
            <a:cxnSpLocks/>
          </p:cNvCxnSpPr>
          <p:nvPr/>
        </p:nvCxnSpPr>
        <p:spPr>
          <a:xfrm>
            <a:off x="9755600" y="1393905"/>
            <a:ext cx="0" cy="28448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56696F4-DF6F-44FE-BF97-79A0F8C0D5EB}"/>
              </a:ext>
            </a:extLst>
          </p:cNvPr>
          <p:cNvCxnSpPr/>
          <p:nvPr/>
        </p:nvCxnSpPr>
        <p:spPr>
          <a:xfrm flipH="1">
            <a:off x="9185757" y="4238705"/>
            <a:ext cx="56984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98C2F82-85B8-47E9-8F87-7A07EDBDD439}"/>
              </a:ext>
            </a:extLst>
          </p:cNvPr>
          <p:cNvCxnSpPr/>
          <p:nvPr/>
        </p:nvCxnSpPr>
        <p:spPr>
          <a:xfrm flipV="1">
            <a:off x="9185757" y="4006013"/>
            <a:ext cx="0" cy="23269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B5FD726-2075-4D22-BF97-C5B09E057364}"/>
              </a:ext>
            </a:extLst>
          </p:cNvPr>
          <p:cNvSpPr txBox="1"/>
          <p:nvPr/>
        </p:nvSpPr>
        <p:spPr>
          <a:xfrm>
            <a:off x="7456529" y="26317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</a:p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DE5459-92A4-471F-AE9C-499D731FF9BF}"/>
              </a:ext>
            </a:extLst>
          </p:cNvPr>
          <p:cNvSpPr txBox="1"/>
          <p:nvPr/>
        </p:nvSpPr>
        <p:spPr>
          <a:xfrm>
            <a:off x="7767724" y="36298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D9A17D6-8B64-4DAE-B7F4-CA8E8B42A599}"/>
              </a:ext>
            </a:extLst>
          </p:cNvPr>
          <p:cNvSpPr/>
          <p:nvPr/>
        </p:nvSpPr>
        <p:spPr>
          <a:xfrm>
            <a:off x="4058031" y="2189832"/>
            <a:ext cx="1212069" cy="173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D190451-F055-47DF-A27F-71137A0FB1D9}"/>
              </a:ext>
            </a:extLst>
          </p:cNvPr>
          <p:cNvCxnSpPr>
            <a:cxnSpLocks/>
          </p:cNvCxnSpPr>
          <p:nvPr/>
        </p:nvCxnSpPr>
        <p:spPr>
          <a:xfrm>
            <a:off x="5270100" y="28532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D590BEF-BEBD-42C8-853C-F455238FE4B3}"/>
              </a:ext>
            </a:extLst>
          </p:cNvPr>
          <p:cNvCxnSpPr>
            <a:cxnSpLocks/>
          </p:cNvCxnSpPr>
          <p:nvPr/>
        </p:nvCxnSpPr>
        <p:spPr>
          <a:xfrm>
            <a:off x="5270100" y="3208891"/>
            <a:ext cx="498230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D7221-FF55-463F-9A01-1019C96C6953}"/>
              </a:ext>
            </a:extLst>
          </p:cNvPr>
          <p:cNvSpPr txBox="1"/>
          <p:nvPr/>
        </p:nvSpPr>
        <p:spPr>
          <a:xfrm>
            <a:off x="5724938" y="2585165"/>
            <a:ext cx="385042" cy="77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</a:p>
          <a:p>
            <a:pPr>
              <a:lnSpc>
                <a:spcPct val="170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363CDE4-3684-4506-9188-ECA91DD7414E}"/>
              </a:ext>
            </a:extLst>
          </p:cNvPr>
          <p:cNvSpPr/>
          <p:nvPr/>
        </p:nvSpPr>
        <p:spPr>
          <a:xfrm>
            <a:off x="3141978" y="2818297"/>
            <a:ext cx="551783" cy="47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8FE31E7-B99A-4D20-8D7E-CA0945FD21B8}"/>
              </a:ext>
            </a:extLst>
          </p:cNvPr>
          <p:cNvCxnSpPr>
            <a:stCxn id="111" idx="3"/>
            <a:endCxn id="101" idx="1"/>
          </p:cNvCxnSpPr>
          <p:nvPr/>
        </p:nvCxnSpPr>
        <p:spPr>
          <a:xfrm>
            <a:off x="3693761" y="3055522"/>
            <a:ext cx="36427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8B642CB-B7F5-42DF-AFFE-A5124EC8DE1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366728" y="3394983"/>
            <a:ext cx="0" cy="279416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3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109</Words>
  <Application>Microsoft Office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</cp:revision>
  <dcterms:created xsi:type="dcterms:W3CDTF">2022-03-21T02:52:15Z</dcterms:created>
  <dcterms:modified xsi:type="dcterms:W3CDTF">2022-03-22T03:44:56Z</dcterms:modified>
</cp:coreProperties>
</file>