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150" d="100"/>
          <a:sy n="150" d="100"/>
        </p:scale>
        <p:origin x="62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B223F6-7D13-46A9-8922-9B6B66EC971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A5440D8-C85B-4F6B-83F8-FBED8ACFFD14}">
      <dgm:prSet phldrT="[文本]"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SET</a:t>
          </a:r>
          <a:endParaRPr lang="zh-CN" alt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DF045E-FAD3-4BEF-88B0-42FED57AB59A}" type="parTrans" cxnId="{F35F11A3-F84A-4112-8583-56D22A89E0CA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F32BFF66-8C63-42FF-A7E3-74A91B58ED51}" type="sibTrans" cxnId="{F35F11A3-F84A-4112-8583-56D22A89E0CA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028EBF-3BB3-48C0-A993-0A2FC9168CA3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GETUN</a:t>
          </a:r>
          <a:endParaRPr lang="zh-CN" altLang="zh-CN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2B5A1E-DE00-4B97-B97D-E7F0C1E43DB3}" type="parTrans" cxnId="{3305EA26-01AB-482F-878C-CC86D90C4CD4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68A3B8F5-FEE4-4743-9FDF-B78E22563025}" type="sibTrans" cxnId="{3305EA26-01AB-482F-878C-CC86D90C4CD4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216A2029-BF05-4471-8D0E-1C233EE5548E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SETDEADDR</a:t>
          </a:r>
          <a:endParaRPr lang="zh-CN" altLang="zh-CN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FB2498-FDFD-42AD-ABD9-5D520016F6D4}" type="parTrans" cxnId="{5A0AD23A-B4F4-43F1-93D6-70DE76BE017F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B5905324-83F7-43A4-B774-23D847C2A0A1}" type="sibTrans" cxnId="{5A0AD23A-B4F4-43F1-93D6-70DE76BE017F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7ED83E0C-57DD-41FB-B5F8-F6CF029F904D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GETDE</a:t>
          </a:r>
          <a:endParaRPr lang="zh-CN" altLang="zh-CN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7C45A2-9D9A-430D-978B-12893A76299E}" type="parTrans" cxnId="{153449D8-655A-4481-98BB-01F017909616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A2F98622-ED6D-4A45-89C4-C840D86BAAB5}" type="sibTrans" cxnId="{153449D8-655A-4481-98BB-01F017909616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0E1454F1-B549-4DD2-AC57-31E8C578CFFD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EXCHANGE</a:t>
          </a:r>
          <a:endParaRPr lang="zh-CN" altLang="zh-CN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E24EDD-8C21-4393-98C7-57858C7EFA11}" type="parTrans" cxnId="{F1C3B2D8-BD7F-410F-A5DE-501F4A98E826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05423EE7-F16C-4E42-9BBC-BC5669698DB7}" type="sibTrans" cxnId="{F1C3B2D8-BD7F-410F-A5DE-501F4A98E826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09D6DADF-5210-4E50-AE1B-77D04473729A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REFRESH</a:t>
          </a:r>
          <a:endParaRPr lang="zh-CN" altLang="zh-CN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ADB91B-86A6-47B6-8635-679995DEF95C}" type="parTrans" cxnId="{AA0AA40B-F767-4ABD-8376-2AAD5445E4B7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D9D76538-D0F1-4EB2-ADFF-0FA73354D20B}" type="sibTrans" cxnId="{AA0AA40B-F767-4ABD-8376-2AAD5445E4B7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F89946D4-D211-4865-B087-91C242F6CF9A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UNWEN</a:t>
          </a:r>
          <a:endParaRPr lang="zh-CN" altLang="zh-CN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A76B6D-4F68-427A-B3D2-DE89E9E00A6C}" type="parTrans" cxnId="{D61066F5-C143-410D-BEBA-8B8AA36468C5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5EA9C74C-737D-43FA-97DA-356B26D76A45}" type="sibTrans" cxnId="{D61066F5-C143-410D-BEBA-8B8AA36468C5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BAB46686-3239-4C11-9DD5-48ECB0545937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SETWDE</a:t>
          </a:r>
          <a:endParaRPr lang="zh-CN" altLang="zh-CN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87881A-2F77-4171-8A1C-71A52AD8EA00}" type="parTrans" cxnId="{71ECDB79-E75F-413A-B268-48FCC09B8494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6CA53E1F-19B1-431A-958C-4CA7128C562C}" type="sibTrans" cxnId="{71ECDB79-E75F-413A-B268-48FCC09B8494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08AB5D98-72C9-44DB-B31E-CB1A31E703D9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DISDEWEN</a:t>
          </a:r>
          <a:endParaRPr lang="zh-CN" altLang="zh-CN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1932C6-CCD6-4966-A65F-43D83C77C000}" type="parTrans" cxnId="{7A217B5A-25EE-4373-AFC9-582E720BA6D3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00E7330B-E2D0-4C8C-8061-9119F6677AC8}" type="sibTrans" cxnId="{7A217B5A-25EE-4373-AFC9-582E720BA6D3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0A5783E0-C032-42D2-A696-77EFFA0A899F}">
      <dgm:prSet phldrT="[文本]"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BRANCH</a:t>
          </a:r>
          <a:endParaRPr lang="zh-CN" alt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90D502-ED80-4A39-8F75-46A98EAA8D47}" type="parTrans" cxnId="{FD4DD606-7DD4-4602-B72F-47B41ADB1525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CB317F15-CBDA-47D4-9DAB-C46CE382E2C6}" type="sibTrans" cxnId="{FD4DD606-7DD4-4602-B72F-47B41ADB1525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C0F51978-DD4F-46BE-BAFF-FE194FDD21E8}">
      <dgm:prSet phldrT="[文本]"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RSTRE</a:t>
          </a:r>
          <a:endParaRPr lang="zh-CN" alt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E448DF-977D-4BDB-9A61-2520D79BF651}" type="parTrans" cxnId="{55103870-8F46-478F-85B7-77097EA80CB6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B2F5144C-F279-4FF3-A76D-3232C19EA94C}" type="sibTrans" cxnId="{55103870-8F46-478F-85B7-77097EA80CB6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810AFAF0-64C9-4CFD-88EA-9826F9C49B0D}">
      <dgm:prSet phldrT="[文本]"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SETUNADDR</a:t>
          </a:r>
          <a:endParaRPr lang="zh-CN" alt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DD9C55-5111-418E-90FA-C64AB497E943}" type="parTrans" cxnId="{71484DC4-60F5-4563-B88C-17BE1AAB28B4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F0194327-EA08-4703-983C-15D8478FA6E0}" type="sibTrans" cxnId="{71484DC4-60F5-4563-B88C-17BE1AAB28B4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80D31D11-1F6B-4BB2-9923-3F51A7B2D5AB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SETWUN</a:t>
          </a:r>
          <a:endParaRPr lang="zh-CN" altLang="zh-CN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FC697A-F925-4A5E-8203-B363D79E9D79}" type="parTrans" cxnId="{B8EB5AD6-1FBC-407C-B036-D64EF6294A3E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C909256A-7BB9-43EC-97A2-8DB6AEFEE590}" type="sibTrans" cxnId="{B8EB5AD6-1FBC-407C-B036-D64EF6294A3E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4E8A8D0E-EEA8-4BEB-9BBE-C7EE99910736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DISUNWEN</a:t>
          </a:r>
          <a:endParaRPr lang="zh-CN" altLang="zh-CN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82427D-B2FB-4933-A5A5-02927C36C507}" type="parTrans" cxnId="{991D3467-78CF-4AF7-B04C-E6450BC9E87A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D87D6BD4-3DC7-4EC9-BF9D-F0C0DB7FE552}" type="sibTrans" cxnId="{991D3467-78CF-4AF7-B04C-E6450BC9E87A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545798B3-415E-4FD3-AC45-1D6661F87661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DEWEN</a:t>
          </a:r>
          <a:endParaRPr lang="zh-CN" altLang="zh-CN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C49E20-F7E4-4694-BF90-2F0C5AB53ECE}" type="parTrans" cxnId="{CA1E8FA7-BA2B-46AC-938E-68FF3A977A8A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8A6D75BF-44A2-45D1-A219-DEB2A4C38088}" type="sibTrans" cxnId="{CA1E8FA7-BA2B-46AC-938E-68FF3A977A8A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970093A8-EFE8-441F-8BF4-DD4CD2E4CA43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END</a:t>
          </a:r>
          <a:endParaRPr lang="zh-CN" altLang="zh-CN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534F44-510E-4463-B692-8DFF7912B40A}" type="parTrans" cxnId="{B6BEFF72-0CDA-44D2-A6B4-AFD315824F36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5DD31921-FE8B-4945-A3F7-877754055BF0}" type="sibTrans" cxnId="{B6BEFF72-0CDA-44D2-A6B4-AFD315824F36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F880D661-B7C4-4183-B5ED-0A3DBA2F2059}" type="pres">
      <dgm:prSet presAssocID="{7BB223F6-7D13-46A9-8922-9B6B66EC9713}" presName="cycle" presStyleCnt="0">
        <dgm:presLayoutVars>
          <dgm:dir/>
          <dgm:resizeHandles val="exact"/>
        </dgm:presLayoutVars>
      </dgm:prSet>
      <dgm:spPr/>
    </dgm:pt>
    <dgm:pt modelId="{CE3738C6-512E-44EE-BC93-F85A8F49FD7F}" type="pres">
      <dgm:prSet presAssocID="{5A5440D8-C85B-4F6B-83F8-FBED8ACFFD14}" presName="node" presStyleLbl="node1" presStyleIdx="0" presStyleCnt="16">
        <dgm:presLayoutVars>
          <dgm:bulletEnabled val="1"/>
        </dgm:presLayoutVars>
      </dgm:prSet>
      <dgm:spPr/>
    </dgm:pt>
    <dgm:pt modelId="{4A9216B7-FC60-48E6-BCA7-A102D07C481F}" type="pres">
      <dgm:prSet presAssocID="{5A5440D8-C85B-4F6B-83F8-FBED8ACFFD14}" presName="spNode" presStyleCnt="0"/>
      <dgm:spPr/>
    </dgm:pt>
    <dgm:pt modelId="{B19ED39F-A28E-4F50-9B7C-C2B5B78A27CC}" type="pres">
      <dgm:prSet presAssocID="{F32BFF66-8C63-42FF-A7E3-74A91B58ED51}" presName="sibTrans" presStyleLbl="sibTrans1D1" presStyleIdx="0" presStyleCnt="16"/>
      <dgm:spPr/>
    </dgm:pt>
    <dgm:pt modelId="{F2BC4B67-54D4-4859-BC83-F9526AA4BECA}" type="pres">
      <dgm:prSet presAssocID="{0A5783E0-C032-42D2-A696-77EFFA0A899F}" presName="node" presStyleLbl="node1" presStyleIdx="1" presStyleCnt="16">
        <dgm:presLayoutVars>
          <dgm:bulletEnabled val="1"/>
        </dgm:presLayoutVars>
      </dgm:prSet>
      <dgm:spPr/>
    </dgm:pt>
    <dgm:pt modelId="{D89A3B38-84D8-47B2-BAEF-6397A3CBA79B}" type="pres">
      <dgm:prSet presAssocID="{0A5783E0-C032-42D2-A696-77EFFA0A899F}" presName="spNode" presStyleCnt="0"/>
      <dgm:spPr/>
    </dgm:pt>
    <dgm:pt modelId="{1BC8EF1F-0E73-4983-A7EA-EBEBD2710367}" type="pres">
      <dgm:prSet presAssocID="{CB317F15-CBDA-47D4-9DAB-C46CE382E2C6}" presName="sibTrans" presStyleLbl="sibTrans1D1" presStyleIdx="1" presStyleCnt="16"/>
      <dgm:spPr/>
    </dgm:pt>
    <dgm:pt modelId="{B6BAA98A-3690-4EAF-9297-46BAB8EF7754}" type="pres">
      <dgm:prSet presAssocID="{C0F51978-DD4F-46BE-BAFF-FE194FDD21E8}" presName="node" presStyleLbl="node1" presStyleIdx="2" presStyleCnt="16">
        <dgm:presLayoutVars>
          <dgm:bulletEnabled val="1"/>
        </dgm:presLayoutVars>
      </dgm:prSet>
      <dgm:spPr/>
    </dgm:pt>
    <dgm:pt modelId="{6B955125-44ED-4F44-84DA-ECEF917E1FC7}" type="pres">
      <dgm:prSet presAssocID="{C0F51978-DD4F-46BE-BAFF-FE194FDD21E8}" presName="spNode" presStyleCnt="0"/>
      <dgm:spPr/>
    </dgm:pt>
    <dgm:pt modelId="{B88812D7-842F-4540-BA15-904ADAE8A2C4}" type="pres">
      <dgm:prSet presAssocID="{B2F5144C-F279-4FF3-A76D-3232C19EA94C}" presName="sibTrans" presStyleLbl="sibTrans1D1" presStyleIdx="2" presStyleCnt="16"/>
      <dgm:spPr/>
    </dgm:pt>
    <dgm:pt modelId="{5C49062C-419A-4A0A-B07C-E318A70BDD37}" type="pres">
      <dgm:prSet presAssocID="{810AFAF0-64C9-4CFD-88EA-9826F9C49B0D}" presName="node" presStyleLbl="node1" presStyleIdx="3" presStyleCnt="16">
        <dgm:presLayoutVars>
          <dgm:bulletEnabled val="1"/>
        </dgm:presLayoutVars>
      </dgm:prSet>
      <dgm:spPr/>
    </dgm:pt>
    <dgm:pt modelId="{11A543AD-9788-44D9-AE60-5D6F5DBDEA09}" type="pres">
      <dgm:prSet presAssocID="{810AFAF0-64C9-4CFD-88EA-9826F9C49B0D}" presName="spNode" presStyleCnt="0"/>
      <dgm:spPr/>
    </dgm:pt>
    <dgm:pt modelId="{B4779964-150C-42EC-9B41-35E2D2E10045}" type="pres">
      <dgm:prSet presAssocID="{F0194327-EA08-4703-983C-15D8478FA6E0}" presName="sibTrans" presStyleLbl="sibTrans1D1" presStyleIdx="3" presStyleCnt="16"/>
      <dgm:spPr/>
    </dgm:pt>
    <dgm:pt modelId="{6EE2FFDB-A827-4709-AAD9-C23795CBEC64}" type="pres">
      <dgm:prSet presAssocID="{16028EBF-3BB3-48C0-A993-0A2FC9168CA3}" presName="node" presStyleLbl="node1" presStyleIdx="4" presStyleCnt="16">
        <dgm:presLayoutVars>
          <dgm:bulletEnabled val="1"/>
        </dgm:presLayoutVars>
      </dgm:prSet>
      <dgm:spPr/>
    </dgm:pt>
    <dgm:pt modelId="{3484E091-617D-48C3-8BB2-A8F75D6716CD}" type="pres">
      <dgm:prSet presAssocID="{16028EBF-3BB3-48C0-A993-0A2FC9168CA3}" presName="spNode" presStyleCnt="0"/>
      <dgm:spPr/>
    </dgm:pt>
    <dgm:pt modelId="{0A24FBCD-725D-4EB1-8BC1-5F6A7B133555}" type="pres">
      <dgm:prSet presAssocID="{68A3B8F5-FEE4-4743-9FDF-B78E22563025}" presName="sibTrans" presStyleLbl="sibTrans1D1" presStyleIdx="4" presStyleCnt="16"/>
      <dgm:spPr/>
    </dgm:pt>
    <dgm:pt modelId="{489C0411-4326-403E-8D47-A6A3D3FF58B4}" type="pres">
      <dgm:prSet presAssocID="{216A2029-BF05-4471-8D0E-1C233EE5548E}" presName="node" presStyleLbl="node1" presStyleIdx="5" presStyleCnt="16">
        <dgm:presLayoutVars>
          <dgm:bulletEnabled val="1"/>
        </dgm:presLayoutVars>
      </dgm:prSet>
      <dgm:spPr/>
    </dgm:pt>
    <dgm:pt modelId="{027BB4BE-4A9C-4D44-9110-AA2117D8DBFF}" type="pres">
      <dgm:prSet presAssocID="{216A2029-BF05-4471-8D0E-1C233EE5548E}" presName="spNode" presStyleCnt="0"/>
      <dgm:spPr/>
    </dgm:pt>
    <dgm:pt modelId="{2D9C6D44-6CAC-4ABC-9F74-B14552FD3510}" type="pres">
      <dgm:prSet presAssocID="{B5905324-83F7-43A4-B774-23D847C2A0A1}" presName="sibTrans" presStyleLbl="sibTrans1D1" presStyleIdx="5" presStyleCnt="16"/>
      <dgm:spPr/>
    </dgm:pt>
    <dgm:pt modelId="{7A5FE91F-0736-48AF-B53D-291FAAA93915}" type="pres">
      <dgm:prSet presAssocID="{7ED83E0C-57DD-41FB-B5F8-F6CF029F904D}" presName="node" presStyleLbl="node1" presStyleIdx="6" presStyleCnt="16">
        <dgm:presLayoutVars>
          <dgm:bulletEnabled val="1"/>
        </dgm:presLayoutVars>
      </dgm:prSet>
      <dgm:spPr/>
    </dgm:pt>
    <dgm:pt modelId="{0F203D9C-E3E2-487C-A8D1-BAAA5739F155}" type="pres">
      <dgm:prSet presAssocID="{7ED83E0C-57DD-41FB-B5F8-F6CF029F904D}" presName="spNode" presStyleCnt="0"/>
      <dgm:spPr/>
    </dgm:pt>
    <dgm:pt modelId="{A5B83A58-164A-4D00-8B43-BEAAA556136B}" type="pres">
      <dgm:prSet presAssocID="{A2F98622-ED6D-4A45-89C4-C840D86BAAB5}" presName="sibTrans" presStyleLbl="sibTrans1D1" presStyleIdx="6" presStyleCnt="16"/>
      <dgm:spPr/>
    </dgm:pt>
    <dgm:pt modelId="{7B94E1C5-40DC-4406-9A6F-89657E73C658}" type="pres">
      <dgm:prSet presAssocID="{0E1454F1-B549-4DD2-AC57-31E8C578CFFD}" presName="node" presStyleLbl="node1" presStyleIdx="7" presStyleCnt="16">
        <dgm:presLayoutVars>
          <dgm:bulletEnabled val="1"/>
        </dgm:presLayoutVars>
      </dgm:prSet>
      <dgm:spPr/>
    </dgm:pt>
    <dgm:pt modelId="{7A3A5D79-408E-4B2B-9E46-282BA91ACF9D}" type="pres">
      <dgm:prSet presAssocID="{0E1454F1-B549-4DD2-AC57-31E8C578CFFD}" presName="spNode" presStyleCnt="0"/>
      <dgm:spPr/>
    </dgm:pt>
    <dgm:pt modelId="{5958B8D0-74A5-45A3-837A-90C67302DB2C}" type="pres">
      <dgm:prSet presAssocID="{05423EE7-F16C-4E42-9BBC-BC5669698DB7}" presName="sibTrans" presStyleLbl="sibTrans1D1" presStyleIdx="7" presStyleCnt="16"/>
      <dgm:spPr/>
    </dgm:pt>
    <dgm:pt modelId="{D8ED5A5B-E39D-4D3A-83C4-5B32FC2EACCC}" type="pres">
      <dgm:prSet presAssocID="{09D6DADF-5210-4E50-AE1B-77D04473729A}" presName="node" presStyleLbl="node1" presStyleIdx="8" presStyleCnt="16">
        <dgm:presLayoutVars>
          <dgm:bulletEnabled val="1"/>
        </dgm:presLayoutVars>
      </dgm:prSet>
      <dgm:spPr/>
    </dgm:pt>
    <dgm:pt modelId="{B2121A25-64F5-4873-9932-61CF99B63011}" type="pres">
      <dgm:prSet presAssocID="{09D6DADF-5210-4E50-AE1B-77D04473729A}" presName="spNode" presStyleCnt="0"/>
      <dgm:spPr/>
    </dgm:pt>
    <dgm:pt modelId="{EF129AF7-06AF-441E-B1F0-04C8A41B13E3}" type="pres">
      <dgm:prSet presAssocID="{D9D76538-D0F1-4EB2-ADFF-0FA73354D20B}" presName="sibTrans" presStyleLbl="sibTrans1D1" presStyleIdx="8" presStyleCnt="16"/>
      <dgm:spPr/>
    </dgm:pt>
    <dgm:pt modelId="{31F72353-A7A2-4B38-B2F0-2CD5E90F7E08}" type="pres">
      <dgm:prSet presAssocID="{80D31D11-1F6B-4BB2-9923-3F51A7B2D5AB}" presName="node" presStyleLbl="node1" presStyleIdx="9" presStyleCnt="16">
        <dgm:presLayoutVars>
          <dgm:bulletEnabled val="1"/>
        </dgm:presLayoutVars>
      </dgm:prSet>
      <dgm:spPr/>
    </dgm:pt>
    <dgm:pt modelId="{A6E5FFDC-9BB8-4858-9035-C492A4B4E753}" type="pres">
      <dgm:prSet presAssocID="{80D31D11-1F6B-4BB2-9923-3F51A7B2D5AB}" presName="spNode" presStyleCnt="0"/>
      <dgm:spPr/>
    </dgm:pt>
    <dgm:pt modelId="{4743843D-8A67-4C32-95AC-43BC171CEDD2}" type="pres">
      <dgm:prSet presAssocID="{C909256A-7BB9-43EC-97A2-8DB6AEFEE590}" presName="sibTrans" presStyleLbl="sibTrans1D1" presStyleIdx="9" presStyleCnt="16"/>
      <dgm:spPr/>
    </dgm:pt>
    <dgm:pt modelId="{389F7914-7D35-4AA2-9B70-0FEBD636F846}" type="pres">
      <dgm:prSet presAssocID="{F89946D4-D211-4865-B087-91C242F6CF9A}" presName="node" presStyleLbl="node1" presStyleIdx="10" presStyleCnt="16">
        <dgm:presLayoutVars>
          <dgm:bulletEnabled val="1"/>
        </dgm:presLayoutVars>
      </dgm:prSet>
      <dgm:spPr/>
    </dgm:pt>
    <dgm:pt modelId="{618C4330-BAAC-456C-94D9-C20146F83922}" type="pres">
      <dgm:prSet presAssocID="{F89946D4-D211-4865-B087-91C242F6CF9A}" presName="spNode" presStyleCnt="0"/>
      <dgm:spPr/>
    </dgm:pt>
    <dgm:pt modelId="{9F21C971-4DC1-4552-BAF8-DA71C005B092}" type="pres">
      <dgm:prSet presAssocID="{5EA9C74C-737D-43FA-97DA-356B26D76A45}" presName="sibTrans" presStyleLbl="sibTrans1D1" presStyleIdx="10" presStyleCnt="16"/>
      <dgm:spPr/>
    </dgm:pt>
    <dgm:pt modelId="{9573896B-7AF4-4139-BD26-A0FBB0AD31BF}" type="pres">
      <dgm:prSet presAssocID="{4E8A8D0E-EEA8-4BEB-9BBE-C7EE99910736}" presName="node" presStyleLbl="node1" presStyleIdx="11" presStyleCnt="16">
        <dgm:presLayoutVars>
          <dgm:bulletEnabled val="1"/>
        </dgm:presLayoutVars>
      </dgm:prSet>
      <dgm:spPr/>
    </dgm:pt>
    <dgm:pt modelId="{8AEC9674-3242-4E30-91A0-8CAF52BE0910}" type="pres">
      <dgm:prSet presAssocID="{4E8A8D0E-EEA8-4BEB-9BBE-C7EE99910736}" presName="spNode" presStyleCnt="0"/>
      <dgm:spPr/>
    </dgm:pt>
    <dgm:pt modelId="{326EF85D-28D7-4352-851C-C6B9E878E9BC}" type="pres">
      <dgm:prSet presAssocID="{D87D6BD4-3DC7-4EC9-BF9D-F0C0DB7FE552}" presName="sibTrans" presStyleLbl="sibTrans1D1" presStyleIdx="11" presStyleCnt="16"/>
      <dgm:spPr/>
    </dgm:pt>
    <dgm:pt modelId="{B6E8493D-C59F-4C30-AC9E-A60AD5BA56C3}" type="pres">
      <dgm:prSet presAssocID="{BAB46686-3239-4C11-9DD5-48ECB0545937}" presName="node" presStyleLbl="node1" presStyleIdx="12" presStyleCnt="16">
        <dgm:presLayoutVars>
          <dgm:bulletEnabled val="1"/>
        </dgm:presLayoutVars>
      </dgm:prSet>
      <dgm:spPr/>
    </dgm:pt>
    <dgm:pt modelId="{35327BCA-D388-4FA0-9FFA-FA7936CE7A2E}" type="pres">
      <dgm:prSet presAssocID="{BAB46686-3239-4C11-9DD5-48ECB0545937}" presName="spNode" presStyleCnt="0"/>
      <dgm:spPr/>
    </dgm:pt>
    <dgm:pt modelId="{8784D627-0073-4AE0-A322-76E19804D4DE}" type="pres">
      <dgm:prSet presAssocID="{6CA53E1F-19B1-431A-958C-4CA7128C562C}" presName="sibTrans" presStyleLbl="sibTrans1D1" presStyleIdx="12" presStyleCnt="16"/>
      <dgm:spPr/>
    </dgm:pt>
    <dgm:pt modelId="{B5B4A455-F874-4BE0-B0DD-C490D755CA94}" type="pres">
      <dgm:prSet presAssocID="{545798B3-415E-4FD3-AC45-1D6661F87661}" presName="node" presStyleLbl="node1" presStyleIdx="13" presStyleCnt="16">
        <dgm:presLayoutVars>
          <dgm:bulletEnabled val="1"/>
        </dgm:presLayoutVars>
      </dgm:prSet>
      <dgm:spPr/>
    </dgm:pt>
    <dgm:pt modelId="{5DCA83CA-86F1-4F2F-B0ED-70504E8F0936}" type="pres">
      <dgm:prSet presAssocID="{545798B3-415E-4FD3-AC45-1D6661F87661}" presName="spNode" presStyleCnt="0"/>
      <dgm:spPr/>
    </dgm:pt>
    <dgm:pt modelId="{E6888E86-2FDC-487A-8365-DFD3774B6BEB}" type="pres">
      <dgm:prSet presAssocID="{8A6D75BF-44A2-45D1-A219-DEB2A4C38088}" presName="sibTrans" presStyleLbl="sibTrans1D1" presStyleIdx="13" presStyleCnt="16"/>
      <dgm:spPr/>
    </dgm:pt>
    <dgm:pt modelId="{7E1EFEE9-6E55-429E-B7DF-ECDA7E1F1DDC}" type="pres">
      <dgm:prSet presAssocID="{08AB5D98-72C9-44DB-B31E-CB1A31E703D9}" presName="node" presStyleLbl="node1" presStyleIdx="14" presStyleCnt="16">
        <dgm:presLayoutVars>
          <dgm:bulletEnabled val="1"/>
        </dgm:presLayoutVars>
      </dgm:prSet>
      <dgm:spPr/>
    </dgm:pt>
    <dgm:pt modelId="{6A5E84E5-456C-4507-BC27-06422D3700D5}" type="pres">
      <dgm:prSet presAssocID="{08AB5D98-72C9-44DB-B31E-CB1A31E703D9}" presName="spNode" presStyleCnt="0"/>
      <dgm:spPr/>
    </dgm:pt>
    <dgm:pt modelId="{7853BA60-3904-43A3-A455-B853B423AE8E}" type="pres">
      <dgm:prSet presAssocID="{00E7330B-E2D0-4C8C-8061-9119F6677AC8}" presName="sibTrans" presStyleLbl="sibTrans1D1" presStyleIdx="14" presStyleCnt="16"/>
      <dgm:spPr/>
    </dgm:pt>
    <dgm:pt modelId="{7A763DCC-99CC-44CB-8584-02696D743FBC}" type="pres">
      <dgm:prSet presAssocID="{970093A8-EFE8-441F-8BF4-DD4CD2E4CA43}" presName="node" presStyleLbl="node1" presStyleIdx="15" presStyleCnt="16">
        <dgm:presLayoutVars>
          <dgm:bulletEnabled val="1"/>
        </dgm:presLayoutVars>
      </dgm:prSet>
      <dgm:spPr/>
    </dgm:pt>
    <dgm:pt modelId="{DEA8675C-26DF-4573-B1C7-0D7D71FDFAA7}" type="pres">
      <dgm:prSet presAssocID="{970093A8-EFE8-441F-8BF4-DD4CD2E4CA43}" presName="spNode" presStyleCnt="0"/>
      <dgm:spPr/>
    </dgm:pt>
    <dgm:pt modelId="{6C7E01BA-183C-4452-BEB6-9BBF72FAA09F}" type="pres">
      <dgm:prSet presAssocID="{5DD31921-FE8B-4945-A3F7-877754055BF0}" presName="sibTrans" presStyleLbl="sibTrans1D1" presStyleIdx="15" presStyleCnt="16"/>
      <dgm:spPr/>
    </dgm:pt>
  </dgm:ptLst>
  <dgm:cxnLst>
    <dgm:cxn modelId="{FD4DD606-7DD4-4602-B72F-47B41ADB1525}" srcId="{7BB223F6-7D13-46A9-8922-9B6B66EC9713}" destId="{0A5783E0-C032-42D2-A696-77EFFA0A899F}" srcOrd="1" destOrd="0" parTransId="{7390D502-ED80-4A39-8F75-46A98EAA8D47}" sibTransId="{CB317F15-CBDA-47D4-9DAB-C46CE382E2C6}"/>
    <dgm:cxn modelId="{AA0AA40B-F767-4ABD-8376-2AAD5445E4B7}" srcId="{7BB223F6-7D13-46A9-8922-9B6B66EC9713}" destId="{09D6DADF-5210-4E50-AE1B-77D04473729A}" srcOrd="8" destOrd="0" parTransId="{24ADB91B-86A6-47B6-8635-679995DEF95C}" sibTransId="{D9D76538-D0F1-4EB2-ADFF-0FA73354D20B}"/>
    <dgm:cxn modelId="{8E61660C-B303-440A-80D4-C94008859969}" type="presOf" srcId="{545798B3-415E-4FD3-AC45-1D6661F87661}" destId="{B5B4A455-F874-4BE0-B0DD-C490D755CA94}" srcOrd="0" destOrd="0" presId="urn:microsoft.com/office/officeart/2005/8/layout/cycle5"/>
    <dgm:cxn modelId="{F5F83221-DB15-49BF-814D-D25C2BB97D50}" type="presOf" srcId="{216A2029-BF05-4471-8D0E-1C233EE5548E}" destId="{489C0411-4326-403E-8D47-A6A3D3FF58B4}" srcOrd="0" destOrd="0" presId="urn:microsoft.com/office/officeart/2005/8/layout/cycle5"/>
    <dgm:cxn modelId="{D131D021-B8AE-461E-9E01-4511017ECF5D}" type="presOf" srcId="{F89946D4-D211-4865-B087-91C242F6CF9A}" destId="{389F7914-7D35-4AA2-9B70-0FEBD636F846}" srcOrd="0" destOrd="0" presId="urn:microsoft.com/office/officeart/2005/8/layout/cycle5"/>
    <dgm:cxn modelId="{3305EA26-01AB-482F-878C-CC86D90C4CD4}" srcId="{7BB223F6-7D13-46A9-8922-9B6B66EC9713}" destId="{16028EBF-3BB3-48C0-A993-0A2FC9168CA3}" srcOrd="4" destOrd="0" parTransId="{E82B5A1E-DE00-4B97-B97D-E7F0C1E43DB3}" sibTransId="{68A3B8F5-FEE4-4743-9FDF-B78E22563025}"/>
    <dgm:cxn modelId="{5D272E28-F603-4542-B137-C7C18D2EC092}" type="presOf" srcId="{6CA53E1F-19B1-431A-958C-4CA7128C562C}" destId="{8784D627-0073-4AE0-A322-76E19804D4DE}" srcOrd="0" destOrd="0" presId="urn:microsoft.com/office/officeart/2005/8/layout/cycle5"/>
    <dgm:cxn modelId="{468F672A-4BF2-44DA-AA5F-9792F1CF2080}" type="presOf" srcId="{F32BFF66-8C63-42FF-A7E3-74A91B58ED51}" destId="{B19ED39F-A28E-4F50-9B7C-C2B5B78A27CC}" srcOrd="0" destOrd="0" presId="urn:microsoft.com/office/officeart/2005/8/layout/cycle5"/>
    <dgm:cxn modelId="{264BA73A-B448-420D-99BE-FDEF35121E2B}" type="presOf" srcId="{7BB223F6-7D13-46A9-8922-9B6B66EC9713}" destId="{F880D661-B7C4-4183-B5ED-0A3DBA2F2059}" srcOrd="0" destOrd="0" presId="urn:microsoft.com/office/officeart/2005/8/layout/cycle5"/>
    <dgm:cxn modelId="{5A0AD23A-B4F4-43F1-93D6-70DE76BE017F}" srcId="{7BB223F6-7D13-46A9-8922-9B6B66EC9713}" destId="{216A2029-BF05-4471-8D0E-1C233EE5548E}" srcOrd="5" destOrd="0" parTransId="{E0FB2498-FDFD-42AD-ABD9-5D520016F6D4}" sibTransId="{B5905324-83F7-43A4-B774-23D847C2A0A1}"/>
    <dgm:cxn modelId="{1FA82D61-B1AE-4048-BACF-89C9739CAF52}" type="presOf" srcId="{F0194327-EA08-4703-983C-15D8478FA6E0}" destId="{B4779964-150C-42EC-9B41-35E2D2E10045}" srcOrd="0" destOrd="0" presId="urn:microsoft.com/office/officeart/2005/8/layout/cycle5"/>
    <dgm:cxn modelId="{1316EC41-6459-4F2B-BD43-85BBEED4ECC0}" type="presOf" srcId="{B2F5144C-F279-4FF3-A76D-3232C19EA94C}" destId="{B88812D7-842F-4540-BA15-904ADAE8A2C4}" srcOrd="0" destOrd="0" presId="urn:microsoft.com/office/officeart/2005/8/layout/cycle5"/>
    <dgm:cxn modelId="{DA639762-E546-4239-875A-642D8D03D4FB}" type="presOf" srcId="{0E1454F1-B549-4DD2-AC57-31E8C578CFFD}" destId="{7B94E1C5-40DC-4406-9A6F-89657E73C658}" srcOrd="0" destOrd="0" presId="urn:microsoft.com/office/officeart/2005/8/layout/cycle5"/>
    <dgm:cxn modelId="{6F7ABF62-76F2-44C6-8EA6-4A5C99E42087}" type="presOf" srcId="{16028EBF-3BB3-48C0-A993-0A2FC9168CA3}" destId="{6EE2FFDB-A827-4709-AAD9-C23795CBEC64}" srcOrd="0" destOrd="0" presId="urn:microsoft.com/office/officeart/2005/8/layout/cycle5"/>
    <dgm:cxn modelId="{3DA14A65-B426-420F-BADC-47CE203ED872}" type="presOf" srcId="{0A5783E0-C032-42D2-A696-77EFFA0A899F}" destId="{F2BC4B67-54D4-4859-BC83-F9526AA4BECA}" srcOrd="0" destOrd="0" presId="urn:microsoft.com/office/officeart/2005/8/layout/cycle5"/>
    <dgm:cxn modelId="{991D3467-78CF-4AF7-B04C-E6450BC9E87A}" srcId="{7BB223F6-7D13-46A9-8922-9B6B66EC9713}" destId="{4E8A8D0E-EEA8-4BEB-9BBE-C7EE99910736}" srcOrd="11" destOrd="0" parTransId="{D482427D-B2FB-4933-A5A5-02927C36C507}" sibTransId="{D87D6BD4-3DC7-4EC9-BF9D-F0C0DB7FE552}"/>
    <dgm:cxn modelId="{60A8704B-77E7-44CE-A185-7FD6C2E0B347}" type="presOf" srcId="{68A3B8F5-FEE4-4743-9FDF-B78E22563025}" destId="{0A24FBCD-725D-4EB1-8BC1-5F6A7B133555}" srcOrd="0" destOrd="0" presId="urn:microsoft.com/office/officeart/2005/8/layout/cycle5"/>
    <dgm:cxn modelId="{55103870-8F46-478F-85B7-77097EA80CB6}" srcId="{7BB223F6-7D13-46A9-8922-9B6B66EC9713}" destId="{C0F51978-DD4F-46BE-BAFF-FE194FDD21E8}" srcOrd="2" destOrd="0" parTransId="{C4E448DF-977D-4BDB-9A61-2520D79BF651}" sibTransId="{B2F5144C-F279-4FF3-A76D-3232C19EA94C}"/>
    <dgm:cxn modelId="{B6BEFF72-0CDA-44D2-A6B4-AFD315824F36}" srcId="{7BB223F6-7D13-46A9-8922-9B6B66EC9713}" destId="{970093A8-EFE8-441F-8BF4-DD4CD2E4CA43}" srcOrd="15" destOrd="0" parTransId="{4E534F44-510E-4463-B692-8DFF7912B40A}" sibTransId="{5DD31921-FE8B-4945-A3F7-877754055BF0}"/>
    <dgm:cxn modelId="{29AFF574-21C8-4CA8-AE17-F41841C4090C}" type="presOf" srcId="{09D6DADF-5210-4E50-AE1B-77D04473729A}" destId="{D8ED5A5B-E39D-4D3A-83C4-5B32FC2EACCC}" srcOrd="0" destOrd="0" presId="urn:microsoft.com/office/officeart/2005/8/layout/cycle5"/>
    <dgm:cxn modelId="{7CDACC78-2E6D-4D8E-8A6F-FAB22753739D}" type="presOf" srcId="{D9D76538-D0F1-4EB2-ADFF-0FA73354D20B}" destId="{EF129AF7-06AF-441E-B1F0-04C8A41B13E3}" srcOrd="0" destOrd="0" presId="urn:microsoft.com/office/officeart/2005/8/layout/cycle5"/>
    <dgm:cxn modelId="{46CE2F59-69D7-46C6-9F4A-4D6DCF16F87E}" type="presOf" srcId="{BAB46686-3239-4C11-9DD5-48ECB0545937}" destId="{B6E8493D-C59F-4C30-AC9E-A60AD5BA56C3}" srcOrd="0" destOrd="0" presId="urn:microsoft.com/office/officeart/2005/8/layout/cycle5"/>
    <dgm:cxn modelId="{71ECDB79-E75F-413A-B268-48FCC09B8494}" srcId="{7BB223F6-7D13-46A9-8922-9B6B66EC9713}" destId="{BAB46686-3239-4C11-9DD5-48ECB0545937}" srcOrd="12" destOrd="0" parTransId="{8D87881A-2F77-4171-8A1C-71A52AD8EA00}" sibTransId="{6CA53E1F-19B1-431A-958C-4CA7128C562C}"/>
    <dgm:cxn modelId="{7A217B5A-25EE-4373-AFC9-582E720BA6D3}" srcId="{7BB223F6-7D13-46A9-8922-9B6B66EC9713}" destId="{08AB5D98-72C9-44DB-B31E-CB1A31E703D9}" srcOrd="14" destOrd="0" parTransId="{CA1932C6-CCD6-4966-A65F-43D83C77C000}" sibTransId="{00E7330B-E2D0-4C8C-8061-9119F6677AC8}"/>
    <dgm:cxn modelId="{7FB8EE81-48B5-4C34-A96B-4907B9219AF5}" type="presOf" srcId="{00E7330B-E2D0-4C8C-8061-9119F6677AC8}" destId="{7853BA60-3904-43A3-A455-B853B423AE8E}" srcOrd="0" destOrd="0" presId="urn:microsoft.com/office/officeart/2005/8/layout/cycle5"/>
    <dgm:cxn modelId="{4A140385-B334-4D2D-B798-89C9283FEDB9}" type="presOf" srcId="{CB317F15-CBDA-47D4-9DAB-C46CE382E2C6}" destId="{1BC8EF1F-0E73-4983-A7EA-EBEBD2710367}" srcOrd="0" destOrd="0" presId="urn:microsoft.com/office/officeart/2005/8/layout/cycle5"/>
    <dgm:cxn modelId="{6E8AA685-A466-4806-84A3-C4B7042CF7B5}" type="presOf" srcId="{B5905324-83F7-43A4-B774-23D847C2A0A1}" destId="{2D9C6D44-6CAC-4ABC-9F74-B14552FD3510}" srcOrd="0" destOrd="0" presId="urn:microsoft.com/office/officeart/2005/8/layout/cycle5"/>
    <dgm:cxn modelId="{2E6A9388-EC44-4B54-A159-2CD7B5DAA535}" type="presOf" srcId="{08AB5D98-72C9-44DB-B31E-CB1A31E703D9}" destId="{7E1EFEE9-6E55-429E-B7DF-ECDA7E1F1DDC}" srcOrd="0" destOrd="0" presId="urn:microsoft.com/office/officeart/2005/8/layout/cycle5"/>
    <dgm:cxn modelId="{800C5F8F-178D-40BF-859A-D323C3C70791}" type="presOf" srcId="{970093A8-EFE8-441F-8BF4-DD4CD2E4CA43}" destId="{7A763DCC-99CC-44CB-8584-02696D743FBC}" srcOrd="0" destOrd="0" presId="urn:microsoft.com/office/officeart/2005/8/layout/cycle5"/>
    <dgm:cxn modelId="{E381C695-FBFA-4EF0-A826-EC0B2BB77047}" type="presOf" srcId="{D87D6BD4-3DC7-4EC9-BF9D-F0C0DB7FE552}" destId="{326EF85D-28D7-4352-851C-C6B9E878E9BC}" srcOrd="0" destOrd="0" presId="urn:microsoft.com/office/officeart/2005/8/layout/cycle5"/>
    <dgm:cxn modelId="{F35F11A3-F84A-4112-8583-56D22A89E0CA}" srcId="{7BB223F6-7D13-46A9-8922-9B6B66EC9713}" destId="{5A5440D8-C85B-4F6B-83F8-FBED8ACFFD14}" srcOrd="0" destOrd="0" parTransId="{4DDF045E-FAD3-4BEF-88B0-42FED57AB59A}" sibTransId="{F32BFF66-8C63-42FF-A7E3-74A91B58ED51}"/>
    <dgm:cxn modelId="{E09091A6-92FA-4DA7-A7F8-C0FFA6E4AF7D}" type="presOf" srcId="{A2F98622-ED6D-4A45-89C4-C840D86BAAB5}" destId="{A5B83A58-164A-4D00-8B43-BEAAA556136B}" srcOrd="0" destOrd="0" presId="urn:microsoft.com/office/officeart/2005/8/layout/cycle5"/>
    <dgm:cxn modelId="{6B51E6A6-CF42-4129-8649-B19E859B640F}" type="presOf" srcId="{C0F51978-DD4F-46BE-BAFF-FE194FDD21E8}" destId="{B6BAA98A-3690-4EAF-9297-46BAB8EF7754}" srcOrd="0" destOrd="0" presId="urn:microsoft.com/office/officeart/2005/8/layout/cycle5"/>
    <dgm:cxn modelId="{CA1E8FA7-BA2B-46AC-938E-68FF3A977A8A}" srcId="{7BB223F6-7D13-46A9-8922-9B6B66EC9713}" destId="{545798B3-415E-4FD3-AC45-1D6661F87661}" srcOrd="13" destOrd="0" parTransId="{F1C49E20-F7E4-4694-BF90-2F0C5AB53ECE}" sibTransId="{8A6D75BF-44A2-45D1-A219-DEB2A4C38088}"/>
    <dgm:cxn modelId="{CF3285B7-D902-44E4-B840-D9F8593EA8F4}" type="presOf" srcId="{80D31D11-1F6B-4BB2-9923-3F51A7B2D5AB}" destId="{31F72353-A7A2-4B38-B2F0-2CD5E90F7E08}" srcOrd="0" destOrd="0" presId="urn:microsoft.com/office/officeart/2005/8/layout/cycle5"/>
    <dgm:cxn modelId="{398E2BBC-68A2-499A-BA55-D1C798C1F890}" type="presOf" srcId="{C909256A-7BB9-43EC-97A2-8DB6AEFEE590}" destId="{4743843D-8A67-4C32-95AC-43BC171CEDD2}" srcOrd="0" destOrd="0" presId="urn:microsoft.com/office/officeart/2005/8/layout/cycle5"/>
    <dgm:cxn modelId="{6528C1C0-170C-4F13-9325-A8B5F33C9F02}" type="presOf" srcId="{8A6D75BF-44A2-45D1-A219-DEB2A4C38088}" destId="{E6888E86-2FDC-487A-8365-DFD3774B6BEB}" srcOrd="0" destOrd="0" presId="urn:microsoft.com/office/officeart/2005/8/layout/cycle5"/>
    <dgm:cxn modelId="{71484DC4-60F5-4563-B88C-17BE1AAB28B4}" srcId="{7BB223F6-7D13-46A9-8922-9B6B66EC9713}" destId="{810AFAF0-64C9-4CFD-88EA-9826F9C49B0D}" srcOrd="3" destOrd="0" parTransId="{58DD9C55-5111-418E-90FA-C64AB497E943}" sibTransId="{F0194327-EA08-4703-983C-15D8478FA6E0}"/>
    <dgm:cxn modelId="{3FF82AC8-8C24-4D55-B37E-64F4624E73D2}" type="presOf" srcId="{5A5440D8-C85B-4F6B-83F8-FBED8ACFFD14}" destId="{CE3738C6-512E-44EE-BC93-F85A8F49FD7F}" srcOrd="0" destOrd="0" presId="urn:microsoft.com/office/officeart/2005/8/layout/cycle5"/>
    <dgm:cxn modelId="{B8EB5AD6-1FBC-407C-B036-D64EF6294A3E}" srcId="{7BB223F6-7D13-46A9-8922-9B6B66EC9713}" destId="{80D31D11-1F6B-4BB2-9923-3F51A7B2D5AB}" srcOrd="9" destOrd="0" parTransId="{71FC697A-F925-4A5E-8203-B363D79E9D79}" sibTransId="{C909256A-7BB9-43EC-97A2-8DB6AEFEE590}"/>
    <dgm:cxn modelId="{153449D8-655A-4481-98BB-01F017909616}" srcId="{7BB223F6-7D13-46A9-8922-9B6B66EC9713}" destId="{7ED83E0C-57DD-41FB-B5F8-F6CF029F904D}" srcOrd="6" destOrd="0" parTransId="{B07C45A2-9D9A-430D-978B-12893A76299E}" sibTransId="{A2F98622-ED6D-4A45-89C4-C840D86BAAB5}"/>
    <dgm:cxn modelId="{F1C3B2D8-BD7F-410F-A5DE-501F4A98E826}" srcId="{7BB223F6-7D13-46A9-8922-9B6B66EC9713}" destId="{0E1454F1-B549-4DD2-AC57-31E8C578CFFD}" srcOrd="7" destOrd="0" parTransId="{70E24EDD-8C21-4393-98C7-57858C7EFA11}" sibTransId="{05423EE7-F16C-4E42-9BBC-BC5669698DB7}"/>
    <dgm:cxn modelId="{568332E1-1029-4CBA-9D61-D1CF47CEE3E4}" type="presOf" srcId="{7ED83E0C-57DD-41FB-B5F8-F6CF029F904D}" destId="{7A5FE91F-0736-48AF-B53D-291FAAA93915}" srcOrd="0" destOrd="0" presId="urn:microsoft.com/office/officeart/2005/8/layout/cycle5"/>
    <dgm:cxn modelId="{434A61E4-BAFC-4169-A2E2-254FAAF0BE7E}" type="presOf" srcId="{5EA9C74C-737D-43FA-97DA-356B26D76A45}" destId="{9F21C971-4DC1-4552-BAF8-DA71C005B092}" srcOrd="0" destOrd="0" presId="urn:microsoft.com/office/officeart/2005/8/layout/cycle5"/>
    <dgm:cxn modelId="{8D4595E9-22BE-4009-9626-5D07FACDA5DD}" type="presOf" srcId="{5DD31921-FE8B-4945-A3F7-877754055BF0}" destId="{6C7E01BA-183C-4452-BEB6-9BBF72FAA09F}" srcOrd="0" destOrd="0" presId="urn:microsoft.com/office/officeart/2005/8/layout/cycle5"/>
    <dgm:cxn modelId="{AF78D1E9-8E0A-4E3E-B35E-268A2CE907E7}" type="presOf" srcId="{05423EE7-F16C-4E42-9BBC-BC5669698DB7}" destId="{5958B8D0-74A5-45A3-837A-90C67302DB2C}" srcOrd="0" destOrd="0" presId="urn:microsoft.com/office/officeart/2005/8/layout/cycle5"/>
    <dgm:cxn modelId="{D61066F5-C143-410D-BEBA-8B8AA36468C5}" srcId="{7BB223F6-7D13-46A9-8922-9B6B66EC9713}" destId="{F89946D4-D211-4865-B087-91C242F6CF9A}" srcOrd="10" destOrd="0" parTransId="{5AA76B6D-4F68-427A-B3D2-DE89E9E00A6C}" sibTransId="{5EA9C74C-737D-43FA-97DA-356B26D76A45}"/>
    <dgm:cxn modelId="{89332AFA-DA6B-4BB9-A3D2-F0D93395AF52}" type="presOf" srcId="{4E8A8D0E-EEA8-4BEB-9BBE-C7EE99910736}" destId="{9573896B-7AF4-4139-BD26-A0FBB0AD31BF}" srcOrd="0" destOrd="0" presId="urn:microsoft.com/office/officeart/2005/8/layout/cycle5"/>
    <dgm:cxn modelId="{ED858CFD-121A-4840-9F4A-318F01D9D9F9}" type="presOf" srcId="{810AFAF0-64C9-4CFD-88EA-9826F9C49B0D}" destId="{5C49062C-419A-4A0A-B07C-E318A70BDD37}" srcOrd="0" destOrd="0" presId="urn:microsoft.com/office/officeart/2005/8/layout/cycle5"/>
    <dgm:cxn modelId="{98B05FB3-31D3-4CA7-B2CD-FB1E69CC0607}" type="presParOf" srcId="{F880D661-B7C4-4183-B5ED-0A3DBA2F2059}" destId="{CE3738C6-512E-44EE-BC93-F85A8F49FD7F}" srcOrd="0" destOrd="0" presId="urn:microsoft.com/office/officeart/2005/8/layout/cycle5"/>
    <dgm:cxn modelId="{FC4A4881-1BDC-4C51-9BE1-2579E2075094}" type="presParOf" srcId="{F880D661-B7C4-4183-B5ED-0A3DBA2F2059}" destId="{4A9216B7-FC60-48E6-BCA7-A102D07C481F}" srcOrd="1" destOrd="0" presId="urn:microsoft.com/office/officeart/2005/8/layout/cycle5"/>
    <dgm:cxn modelId="{F120F6ED-4FB5-4273-98DD-804973B542D0}" type="presParOf" srcId="{F880D661-B7C4-4183-B5ED-0A3DBA2F2059}" destId="{B19ED39F-A28E-4F50-9B7C-C2B5B78A27CC}" srcOrd="2" destOrd="0" presId="urn:microsoft.com/office/officeart/2005/8/layout/cycle5"/>
    <dgm:cxn modelId="{93C3452A-1102-48F5-B850-3621ABA1C3C3}" type="presParOf" srcId="{F880D661-B7C4-4183-B5ED-0A3DBA2F2059}" destId="{F2BC4B67-54D4-4859-BC83-F9526AA4BECA}" srcOrd="3" destOrd="0" presId="urn:microsoft.com/office/officeart/2005/8/layout/cycle5"/>
    <dgm:cxn modelId="{B44E57E5-F172-40D8-96AE-2F0E911FA72A}" type="presParOf" srcId="{F880D661-B7C4-4183-B5ED-0A3DBA2F2059}" destId="{D89A3B38-84D8-47B2-BAEF-6397A3CBA79B}" srcOrd="4" destOrd="0" presId="urn:microsoft.com/office/officeart/2005/8/layout/cycle5"/>
    <dgm:cxn modelId="{4165E7F6-64FB-4AE3-A8E8-B240263411BF}" type="presParOf" srcId="{F880D661-B7C4-4183-B5ED-0A3DBA2F2059}" destId="{1BC8EF1F-0E73-4983-A7EA-EBEBD2710367}" srcOrd="5" destOrd="0" presId="urn:microsoft.com/office/officeart/2005/8/layout/cycle5"/>
    <dgm:cxn modelId="{7CAEEE55-52AF-4CE8-9B72-48FED09A434D}" type="presParOf" srcId="{F880D661-B7C4-4183-B5ED-0A3DBA2F2059}" destId="{B6BAA98A-3690-4EAF-9297-46BAB8EF7754}" srcOrd="6" destOrd="0" presId="urn:microsoft.com/office/officeart/2005/8/layout/cycle5"/>
    <dgm:cxn modelId="{4654BDFC-E474-4677-B368-37EB13F5B6D6}" type="presParOf" srcId="{F880D661-B7C4-4183-B5ED-0A3DBA2F2059}" destId="{6B955125-44ED-4F44-84DA-ECEF917E1FC7}" srcOrd="7" destOrd="0" presId="urn:microsoft.com/office/officeart/2005/8/layout/cycle5"/>
    <dgm:cxn modelId="{883274A6-CEE6-4705-98AB-C99C50198AE6}" type="presParOf" srcId="{F880D661-B7C4-4183-B5ED-0A3DBA2F2059}" destId="{B88812D7-842F-4540-BA15-904ADAE8A2C4}" srcOrd="8" destOrd="0" presId="urn:microsoft.com/office/officeart/2005/8/layout/cycle5"/>
    <dgm:cxn modelId="{750081C3-9A72-44FD-8B09-043FC4C7D188}" type="presParOf" srcId="{F880D661-B7C4-4183-B5ED-0A3DBA2F2059}" destId="{5C49062C-419A-4A0A-B07C-E318A70BDD37}" srcOrd="9" destOrd="0" presId="urn:microsoft.com/office/officeart/2005/8/layout/cycle5"/>
    <dgm:cxn modelId="{4AC3AD4C-17C0-4A71-92CC-2FE2A6A42CB8}" type="presParOf" srcId="{F880D661-B7C4-4183-B5ED-0A3DBA2F2059}" destId="{11A543AD-9788-44D9-AE60-5D6F5DBDEA09}" srcOrd="10" destOrd="0" presId="urn:microsoft.com/office/officeart/2005/8/layout/cycle5"/>
    <dgm:cxn modelId="{FC77F006-199C-4231-80A9-235098AD838A}" type="presParOf" srcId="{F880D661-B7C4-4183-B5ED-0A3DBA2F2059}" destId="{B4779964-150C-42EC-9B41-35E2D2E10045}" srcOrd="11" destOrd="0" presId="urn:microsoft.com/office/officeart/2005/8/layout/cycle5"/>
    <dgm:cxn modelId="{11F4ADBB-1706-4079-B320-77C268BFB67F}" type="presParOf" srcId="{F880D661-B7C4-4183-B5ED-0A3DBA2F2059}" destId="{6EE2FFDB-A827-4709-AAD9-C23795CBEC64}" srcOrd="12" destOrd="0" presId="urn:microsoft.com/office/officeart/2005/8/layout/cycle5"/>
    <dgm:cxn modelId="{02E33604-42AC-4A84-817F-07CAD11EDE37}" type="presParOf" srcId="{F880D661-B7C4-4183-B5ED-0A3DBA2F2059}" destId="{3484E091-617D-48C3-8BB2-A8F75D6716CD}" srcOrd="13" destOrd="0" presId="urn:microsoft.com/office/officeart/2005/8/layout/cycle5"/>
    <dgm:cxn modelId="{8CE24176-28C8-4A41-BFB0-AC8189C41627}" type="presParOf" srcId="{F880D661-B7C4-4183-B5ED-0A3DBA2F2059}" destId="{0A24FBCD-725D-4EB1-8BC1-5F6A7B133555}" srcOrd="14" destOrd="0" presId="urn:microsoft.com/office/officeart/2005/8/layout/cycle5"/>
    <dgm:cxn modelId="{F35B5DCD-F223-457B-AE58-F6DF2BC5C075}" type="presParOf" srcId="{F880D661-B7C4-4183-B5ED-0A3DBA2F2059}" destId="{489C0411-4326-403E-8D47-A6A3D3FF58B4}" srcOrd="15" destOrd="0" presId="urn:microsoft.com/office/officeart/2005/8/layout/cycle5"/>
    <dgm:cxn modelId="{13D9F2A7-D874-4DD6-84D5-D0CD4DD5270A}" type="presParOf" srcId="{F880D661-B7C4-4183-B5ED-0A3DBA2F2059}" destId="{027BB4BE-4A9C-4D44-9110-AA2117D8DBFF}" srcOrd="16" destOrd="0" presId="urn:microsoft.com/office/officeart/2005/8/layout/cycle5"/>
    <dgm:cxn modelId="{DA762A99-CEB6-4188-A357-F5C951026B92}" type="presParOf" srcId="{F880D661-B7C4-4183-B5ED-0A3DBA2F2059}" destId="{2D9C6D44-6CAC-4ABC-9F74-B14552FD3510}" srcOrd="17" destOrd="0" presId="urn:microsoft.com/office/officeart/2005/8/layout/cycle5"/>
    <dgm:cxn modelId="{0888C60A-C226-406E-9368-00BB1C3D0CE3}" type="presParOf" srcId="{F880D661-B7C4-4183-B5ED-0A3DBA2F2059}" destId="{7A5FE91F-0736-48AF-B53D-291FAAA93915}" srcOrd="18" destOrd="0" presId="urn:microsoft.com/office/officeart/2005/8/layout/cycle5"/>
    <dgm:cxn modelId="{D8505177-4A52-443F-9091-3331711DCD17}" type="presParOf" srcId="{F880D661-B7C4-4183-B5ED-0A3DBA2F2059}" destId="{0F203D9C-E3E2-487C-A8D1-BAAA5739F155}" srcOrd="19" destOrd="0" presId="urn:microsoft.com/office/officeart/2005/8/layout/cycle5"/>
    <dgm:cxn modelId="{75B17DBD-0FDC-4F75-ADC8-CBAE34EC41A8}" type="presParOf" srcId="{F880D661-B7C4-4183-B5ED-0A3DBA2F2059}" destId="{A5B83A58-164A-4D00-8B43-BEAAA556136B}" srcOrd="20" destOrd="0" presId="urn:microsoft.com/office/officeart/2005/8/layout/cycle5"/>
    <dgm:cxn modelId="{AFFCACE5-DEB1-4F48-9843-E29449E9BC65}" type="presParOf" srcId="{F880D661-B7C4-4183-B5ED-0A3DBA2F2059}" destId="{7B94E1C5-40DC-4406-9A6F-89657E73C658}" srcOrd="21" destOrd="0" presId="urn:microsoft.com/office/officeart/2005/8/layout/cycle5"/>
    <dgm:cxn modelId="{726BF2E7-4FD7-445A-8826-B0F904AC86AD}" type="presParOf" srcId="{F880D661-B7C4-4183-B5ED-0A3DBA2F2059}" destId="{7A3A5D79-408E-4B2B-9E46-282BA91ACF9D}" srcOrd="22" destOrd="0" presId="urn:microsoft.com/office/officeart/2005/8/layout/cycle5"/>
    <dgm:cxn modelId="{2E4F922B-3228-4D82-BF01-4CF1EE1ACE97}" type="presParOf" srcId="{F880D661-B7C4-4183-B5ED-0A3DBA2F2059}" destId="{5958B8D0-74A5-45A3-837A-90C67302DB2C}" srcOrd="23" destOrd="0" presId="urn:microsoft.com/office/officeart/2005/8/layout/cycle5"/>
    <dgm:cxn modelId="{87DF32E3-3529-4D89-AB0F-66149519D2DC}" type="presParOf" srcId="{F880D661-B7C4-4183-B5ED-0A3DBA2F2059}" destId="{D8ED5A5B-E39D-4D3A-83C4-5B32FC2EACCC}" srcOrd="24" destOrd="0" presId="urn:microsoft.com/office/officeart/2005/8/layout/cycle5"/>
    <dgm:cxn modelId="{5E8279F7-1740-4BF4-8EF7-85D397729703}" type="presParOf" srcId="{F880D661-B7C4-4183-B5ED-0A3DBA2F2059}" destId="{B2121A25-64F5-4873-9932-61CF99B63011}" srcOrd="25" destOrd="0" presId="urn:microsoft.com/office/officeart/2005/8/layout/cycle5"/>
    <dgm:cxn modelId="{96CF45F3-348A-4730-9997-2AE6AC89FB19}" type="presParOf" srcId="{F880D661-B7C4-4183-B5ED-0A3DBA2F2059}" destId="{EF129AF7-06AF-441E-B1F0-04C8A41B13E3}" srcOrd="26" destOrd="0" presId="urn:microsoft.com/office/officeart/2005/8/layout/cycle5"/>
    <dgm:cxn modelId="{B2A0F05A-EED5-4646-9060-14E1354F23A9}" type="presParOf" srcId="{F880D661-B7C4-4183-B5ED-0A3DBA2F2059}" destId="{31F72353-A7A2-4B38-B2F0-2CD5E90F7E08}" srcOrd="27" destOrd="0" presId="urn:microsoft.com/office/officeart/2005/8/layout/cycle5"/>
    <dgm:cxn modelId="{43A4684D-C51D-4357-A649-7D1C5A369583}" type="presParOf" srcId="{F880D661-B7C4-4183-B5ED-0A3DBA2F2059}" destId="{A6E5FFDC-9BB8-4858-9035-C492A4B4E753}" srcOrd="28" destOrd="0" presId="urn:microsoft.com/office/officeart/2005/8/layout/cycle5"/>
    <dgm:cxn modelId="{EC8F3681-BA04-4537-873D-A6E2A3ECFECB}" type="presParOf" srcId="{F880D661-B7C4-4183-B5ED-0A3DBA2F2059}" destId="{4743843D-8A67-4C32-95AC-43BC171CEDD2}" srcOrd="29" destOrd="0" presId="urn:microsoft.com/office/officeart/2005/8/layout/cycle5"/>
    <dgm:cxn modelId="{CADBA025-86A1-4337-9AA7-AB675D035CE7}" type="presParOf" srcId="{F880D661-B7C4-4183-B5ED-0A3DBA2F2059}" destId="{389F7914-7D35-4AA2-9B70-0FEBD636F846}" srcOrd="30" destOrd="0" presId="urn:microsoft.com/office/officeart/2005/8/layout/cycle5"/>
    <dgm:cxn modelId="{30E1065C-85A2-48ED-9921-4783296F06BC}" type="presParOf" srcId="{F880D661-B7C4-4183-B5ED-0A3DBA2F2059}" destId="{618C4330-BAAC-456C-94D9-C20146F83922}" srcOrd="31" destOrd="0" presId="urn:microsoft.com/office/officeart/2005/8/layout/cycle5"/>
    <dgm:cxn modelId="{75817E50-E6F5-4AF3-8314-F2D96CC2097B}" type="presParOf" srcId="{F880D661-B7C4-4183-B5ED-0A3DBA2F2059}" destId="{9F21C971-4DC1-4552-BAF8-DA71C005B092}" srcOrd="32" destOrd="0" presId="urn:microsoft.com/office/officeart/2005/8/layout/cycle5"/>
    <dgm:cxn modelId="{66F80E47-FF24-48DE-9CA3-CCC784E9491C}" type="presParOf" srcId="{F880D661-B7C4-4183-B5ED-0A3DBA2F2059}" destId="{9573896B-7AF4-4139-BD26-A0FBB0AD31BF}" srcOrd="33" destOrd="0" presId="urn:microsoft.com/office/officeart/2005/8/layout/cycle5"/>
    <dgm:cxn modelId="{8FA18433-0C7D-4562-B98A-826FC0799E31}" type="presParOf" srcId="{F880D661-B7C4-4183-B5ED-0A3DBA2F2059}" destId="{8AEC9674-3242-4E30-91A0-8CAF52BE0910}" srcOrd="34" destOrd="0" presId="urn:microsoft.com/office/officeart/2005/8/layout/cycle5"/>
    <dgm:cxn modelId="{FCDC033D-B6EA-4CB2-AD5F-C7012D89EAE6}" type="presParOf" srcId="{F880D661-B7C4-4183-B5ED-0A3DBA2F2059}" destId="{326EF85D-28D7-4352-851C-C6B9E878E9BC}" srcOrd="35" destOrd="0" presId="urn:microsoft.com/office/officeart/2005/8/layout/cycle5"/>
    <dgm:cxn modelId="{21EB1E85-E919-421F-8B44-461AD5CD3504}" type="presParOf" srcId="{F880D661-B7C4-4183-B5ED-0A3DBA2F2059}" destId="{B6E8493D-C59F-4C30-AC9E-A60AD5BA56C3}" srcOrd="36" destOrd="0" presId="urn:microsoft.com/office/officeart/2005/8/layout/cycle5"/>
    <dgm:cxn modelId="{3AA9BB34-20AA-4929-856B-1529074EC96A}" type="presParOf" srcId="{F880D661-B7C4-4183-B5ED-0A3DBA2F2059}" destId="{35327BCA-D388-4FA0-9FFA-FA7936CE7A2E}" srcOrd="37" destOrd="0" presId="urn:microsoft.com/office/officeart/2005/8/layout/cycle5"/>
    <dgm:cxn modelId="{00B87AA9-36B3-489C-B01C-9468C2CDA22A}" type="presParOf" srcId="{F880D661-B7C4-4183-B5ED-0A3DBA2F2059}" destId="{8784D627-0073-4AE0-A322-76E19804D4DE}" srcOrd="38" destOrd="0" presId="urn:microsoft.com/office/officeart/2005/8/layout/cycle5"/>
    <dgm:cxn modelId="{BDC4FFE3-0FB0-4A04-BB78-C4D997A7C240}" type="presParOf" srcId="{F880D661-B7C4-4183-B5ED-0A3DBA2F2059}" destId="{B5B4A455-F874-4BE0-B0DD-C490D755CA94}" srcOrd="39" destOrd="0" presId="urn:microsoft.com/office/officeart/2005/8/layout/cycle5"/>
    <dgm:cxn modelId="{46EDBAD9-2D7B-4972-A1EF-DAE33ED7B74D}" type="presParOf" srcId="{F880D661-B7C4-4183-B5ED-0A3DBA2F2059}" destId="{5DCA83CA-86F1-4F2F-B0ED-70504E8F0936}" srcOrd="40" destOrd="0" presId="urn:microsoft.com/office/officeart/2005/8/layout/cycle5"/>
    <dgm:cxn modelId="{F2129B7F-1C57-4C79-B1D8-7D9533BC0BBF}" type="presParOf" srcId="{F880D661-B7C4-4183-B5ED-0A3DBA2F2059}" destId="{E6888E86-2FDC-487A-8365-DFD3774B6BEB}" srcOrd="41" destOrd="0" presId="urn:microsoft.com/office/officeart/2005/8/layout/cycle5"/>
    <dgm:cxn modelId="{C6A89BEA-158E-4C00-8CB4-2C29D1B60465}" type="presParOf" srcId="{F880D661-B7C4-4183-B5ED-0A3DBA2F2059}" destId="{7E1EFEE9-6E55-429E-B7DF-ECDA7E1F1DDC}" srcOrd="42" destOrd="0" presId="urn:microsoft.com/office/officeart/2005/8/layout/cycle5"/>
    <dgm:cxn modelId="{7DCDFBA1-CD41-4041-9DE4-9A12F4EB7537}" type="presParOf" srcId="{F880D661-B7C4-4183-B5ED-0A3DBA2F2059}" destId="{6A5E84E5-456C-4507-BC27-06422D3700D5}" srcOrd="43" destOrd="0" presId="urn:microsoft.com/office/officeart/2005/8/layout/cycle5"/>
    <dgm:cxn modelId="{DF5FC43A-67CF-4F1C-9F03-0F0D680F48C5}" type="presParOf" srcId="{F880D661-B7C4-4183-B5ED-0A3DBA2F2059}" destId="{7853BA60-3904-43A3-A455-B853B423AE8E}" srcOrd="44" destOrd="0" presId="urn:microsoft.com/office/officeart/2005/8/layout/cycle5"/>
    <dgm:cxn modelId="{BC8EC2AA-561C-4317-8D98-F8EAB67C7118}" type="presParOf" srcId="{F880D661-B7C4-4183-B5ED-0A3DBA2F2059}" destId="{7A763DCC-99CC-44CB-8584-02696D743FBC}" srcOrd="45" destOrd="0" presId="urn:microsoft.com/office/officeart/2005/8/layout/cycle5"/>
    <dgm:cxn modelId="{092FA489-CC70-4E62-BB63-6E03831ED914}" type="presParOf" srcId="{F880D661-B7C4-4183-B5ED-0A3DBA2F2059}" destId="{DEA8675C-26DF-4573-B1C7-0D7D71FDFAA7}" srcOrd="46" destOrd="0" presId="urn:microsoft.com/office/officeart/2005/8/layout/cycle5"/>
    <dgm:cxn modelId="{FBED3C55-C3F7-4D87-A44E-2818E29646F2}" type="presParOf" srcId="{F880D661-B7C4-4183-B5ED-0A3DBA2F2059}" destId="{6C7E01BA-183C-4452-BEB6-9BBF72FAA09F}" srcOrd="47" destOrd="0" presId="urn:microsoft.com/office/officeart/2005/8/layout/cycle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FD0542-D3E2-499F-92A7-BBA334F4B35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EC4D570-6658-4AF7-8EEE-B114743515A2}">
      <dgm:prSet phldrT="[文本]"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REFRESH</a:t>
          </a:r>
          <a:endParaRPr lang="zh-CN" altLang="en-US"/>
        </a:p>
      </dgm:t>
    </dgm:pt>
    <dgm:pt modelId="{48A65613-BF79-438A-9ABF-D7F434642F9B}" type="parTrans" cxnId="{65F293BD-3446-48CF-AE02-D881DF57727A}">
      <dgm:prSet/>
      <dgm:spPr/>
      <dgm:t>
        <a:bodyPr/>
        <a:lstStyle/>
        <a:p>
          <a:endParaRPr lang="zh-CN" altLang="en-US"/>
        </a:p>
      </dgm:t>
    </dgm:pt>
    <dgm:pt modelId="{23C28CAD-5D9B-48AA-89EA-F87B4B5ACA50}" type="sibTrans" cxnId="{65F293BD-3446-48CF-AE02-D881DF57727A}">
      <dgm:prSet/>
      <dgm:spPr/>
      <dgm:t>
        <a:bodyPr/>
        <a:lstStyle/>
        <a:p>
          <a:endParaRPr lang="zh-CN" altLang="en-US"/>
        </a:p>
      </dgm:t>
    </dgm:pt>
    <dgm:pt modelId="{FD540F23-DA41-4EA4-9FA5-7AF7498E9020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SETWUN</a:t>
          </a:r>
          <a:endParaRPr lang="zh-CN" altLang="zh-CN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39FB89-270A-4542-BBB7-490CC93FC13B}" type="parTrans" cxnId="{46EBC64A-6B4C-4913-A462-FEE145A0247B}">
      <dgm:prSet/>
      <dgm:spPr/>
      <dgm:t>
        <a:bodyPr/>
        <a:lstStyle/>
        <a:p>
          <a:endParaRPr lang="zh-CN" altLang="en-US"/>
        </a:p>
      </dgm:t>
    </dgm:pt>
    <dgm:pt modelId="{E18C394F-E9F0-41D8-A8A7-24215654D88F}" type="sibTrans" cxnId="{46EBC64A-6B4C-4913-A462-FEE145A0247B}">
      <dgm:prSet/>
      <dgm:spPr/>
      <dgm:t>
        <a:bodyPr/>
        <a:lstStyle/>
        <a:p>
          <a:endParaRPr lang="zh-CN" altLang="en-US"/>
        </a:p>
      </dgm:t>
    </dgm:pt>
    <dgm:pt modelId="{6CE454C7-5306-477E-A5E3-66897325ECF1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UNWEN</a:t>
          </a:r>
          <a:endParaRPr lang="zh-CN" altLang="zh-CN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087C8F-3E7E-4B77-9651-2FA57E974ADC}" type="parTrans" cxnId="{3D3D3B7A-FD08-40D4-BF63-CDE4F8DCDA8C}">
      <dgm:prSet/>
      <dgm:spPr/>
      <dgm:t>
        <a:bodyPr/>
        <a:lstStyle/>
        <a:p>
          <a:endParaRPr lang="zh-CN" altLang="en-US"/>
        </a:p>
      </dgm:t>
    </dgm:pt>
    <dgm:pt modelId="{CA86BD12-0D84-4BCA-8399-A17B62E7ADA7}" type="sibTrans" cxnId="{3D3D3B7A-FD08-40D4-BF63-CDE4F8DCDA8C}">
      <dgm:prSet/>
      <dgm:spPr/>
      <dgm:t>
        <a:bodyPr/>
        <a:lstStyle/>
        <a:p>
          <a:endParaRPr lang="zh-CN" altLang="en-US"/>
        </a:p>
      </dgm:t>
    </dgm:pt>
    <dgm:pt modelId="{957D2DE8-67BD-430F-8ACA-D49343756D30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DISUNWEN</a:t>
          </a:r>
          <a:endParaRPr lang="zh-CN" altLang="zh-CN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A9D18D-87F6-4A7B-9936-5268909D0923}" type="parTrans" cxnId="{F26ADBB3-0FAB-44B8-A6E7-32FD4797386A}">
      <dgm:prSet/>
      <dgm:spPr/>
      <dgm:t>
        <a:bodyPr/>
        <a:lstStyle/>
        <a:p>
          <a:endParaRPr lang="zh-CN" altLang="en-US"/>
        </a:p>
      </dgm:t>
    </dgm:pt>
    <dgm:pt modelId="{5BDBB008-378C-41BB-8387-B329122597F2}" type="sibTrans" cxnId="{F26ADBB3-0FAB-44B8-A6E7-32FD4797386A}">
      <dgm:prSet/>
      <dgm:spPr/>
      <dgm:t>
        <a:bodyPr/>
        <a:lstStyle/>
        <a:p>
          <a:endParaRPr lang="zh-CN" altLang="en-US"/>
        </a:p>
      </dgm:t>
    </dgm:pt>
    <dgm:pt modelId="{C2A39EC6-829F-4CC4-A3A8-E294718D0C5D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SETWDE</a:t>
          </a:r>
          <a:endParaRPr lang="zh-CN" altLang="zh-CN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BC5A67-DE85-4C0B-A11C-B41CB1AB5EDD}" type="parTrans" cxnId="{584CD510-7111-47D1-8A90-78709B0CA21B}">
      <dgm:prSet/>
      <dgm:spPr/>
      <dgm:t>
        <a:bodyPr/>
        <a:lstStyle/>
        <a:p>
          <a:endParaRPr lang="zh-CN" altLang="en-US"/>
        </a:p>
      </dgm:t>
    </dgm:pt>
    <dgm:pt modelId="{A6A693DA-0009-4F9A-8A61-4064CB13DBA5}" type="sibTrans" cxnId="{584CD510-7111-47D1-8A90-78709B0CA21B}">
      <dgm:prSet/>
      <dgm:spPr/>
      <dgm:t>
        <a:bodyPr/>
        <a:lstStyle/>
        <a:p>
          <a:endParaRPr lang="zh-CN" altLang="en-US"/>
        </a:p>
      </dgm:t>
    </dgm:pt>
    <dgm:pt modelId="{2D16BBB1-2836-435A-AEC3-3FC50F4A51FE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DEWEN</a:t>
          </a:r>
          <a:endParaRPr lang="zh-CN" altLang="zh-CN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887CE4-F3B3-42C7-A8CD-5353004744A0}" type="parTrans" cxnId="{36934042-2DAF-428F-BA73-97872B5CF178}">
      <dgm:prSet/>
      <dgm:spPr/>
      <dgm:t>
        <a:bodyPr/>
        <a:lstStyle/>
        <a:p>
          <a:endParaRPr lang="zh-CN" altLang="en-US"/>
        </a:p>
      </dgm:t>
    </dgm:pt>
    <dgm:pt modelId="{F4FB000A-E5F2-4624-9363-04D6925DB181}" type="sibTrans" cxnId="{36934042-2DAF-428F-BA73-97872B5CF178}">
      <dgm:prSet/>
      <dgm:spPr/>
      <dgm:t>
        <a:bodyPr/>
        <a:lstStyle/>
        <a:p>
          <a:endParaRPr lang="zh-CN" altLang="en-US"/>
        </a:p>
      </dgm:t>
    </dgm:pt>
    <dgm:pt modelId="{63B06DCC-0761-4F8B-8F60-476DD171FE48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DISDEWEN</a:t>
          </a:r>
          <a:endParaRPr lang="zh-CN" altLang="zh-CN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C70484-D87F-49AB-9E2E-4492BC480F6E}" type="parTrans" cxnId="{FBD0DB53-81B4-4DD3-9832-AD151C739A52}">
      <dgm:prSet/>
      <dgm:spPr/>
      <dgm:t>
        <a:bodyPr/>
        <a:lstStyle/>
        <a:p>
          <a:endParaRPr lang="zh-CN" altLang="en-US"/>
        </a:p>
      </dgm:t>
    </dgm:pt>
    <dgm:pt modelId="{CEC34536-44D5-4854-AEA5-800F58DCC04A}" type="sibTrans" cxnId="{FBD0DB53-81B4-4DD3-9832-AD151C739A52}">
      <dgm:prSet/>
      <dgm:spPr/>
      <dgm:t>
        <a:bodyPr/>
        <a:lstStyle/>
        <a:p>
          <a:endParaRPr lang="zh-CN" altLang="en-US"/>
        </a:p>
      </dgm:t>
    </dgm:pt>
    <dgm:pt modelId="{3F72FBC1-E297-4D91-9D22-8FF55CDA5D34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END</a:t>
          </a:r>
          <a:endParaRPr lang="zh-CN" altLang="zh-CN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00E252-4F1A-42D6-B294-63167A7DF875}" type="parTrans" cxnId="{B71B5D69-56B7-4919-8E5A-EC73B5EC9618}">
      <dgm:prSet/>
      <dgm:spPr/>
      <dgm:t>
        <a:bodyPr/>
        <a:lstStyle/>
        <a:p>
          <a:endParaRPr lang="zh-CN" altLang="en-US"/>
        </a:p>
      </dgm:t>
    </dgm:pt>
    <dgm:pt modelId="{0727946B-2B1E-4CEB-99DE-967D96A8E06C}" type="sibTrans" cxnId="{B71B5D69-56B7-4919-8E5A-EC73B5EC9618}">
      <dgm:prSet/>
      <dgm:spPr/>
      <dgm:t>
        <a:bodyPr/>
        <a:lstStyle/>
        <a:p>
          <a:endParaRPr lang="zh-CN" altLang="en-US"/>
        </a:p>
      </dgm:t>
    </dgm:pt>
    <dgm:pt modelId="{020EC88F-3422-4434-B55E-F349E58D1D1A}" type="pres">
      <dgm:prSet presAssocID="{75FD0542-D3E2-499F-92A7-BBA334F4B358}" presName="Name0" presStyleCnt="0">
        <dgm:presLayoutVars>
          <dgm:dir val="rev"/>
          <dgm:resizeHandles val="exact"/>
        </dgm:presLayoutVars>
      </dgm:prSet>
      <dgm:spPr/>
    </dgm:pt>
    <dgm:pt modelId="{3C5EEE1E-20BE-42A3-8099-112897DC07A2}" type="pres">
      <dgm:prSet presAssocID="{9EC4D570-6658-4AF7-8EEE-B114743515A2}" presName="node" presStyleLbl="node1" presStyleIdx="0" presStyleCnt="8">
        <dgm:presLayoutVars>
          <dgm:bulletEnabled val="1"/>
        </dgm:presLayoutVars>
      </dgm:prSet>
      <dgm:spPr/>
    </dgm:pt>
    <dgm:pt modelId="{5050E9F1-3D55-4F59-A7D2-E131404ACF13}" type="pres">
      <dgm:prSet presAssocID="{23C28CAD-5D9B-48AA-89EA-F87B4B5ACA50}" presName="sibTrans" presStyleLbl="sibTrans2D1" presStyleIdx="0" presStyleCnt="7"/>
      <dgm:spPr/>
    </dgm:pt>
    <dgm:pt modelId="{EDCAEAA8-B0A8-4BDB-BEBE-8EC2A1BD31A8}" type="pres">
      <dgm:prSet presAssocID="{23C28CAD-5D9B-48AA-89EA-F87B4B5ACA50}" presName="connectorText" presStyleLbl="sibTrans2D1" presStyleIdx="0" presStyleCnt="7"/>
      <dgm:spPr/>
    </dgm:pt>
    <dgm:pt modelId="{6E501824-5FF6-4AB5-9F03-28230F9A65DE}" type="pres">
      <dgm:prSet presAssocID="{FD540F23-DA41-4EA4-9FA5-7AF7498E9020}" presName="node" presStyleLbl="node1" presStyleIdx="1" presStyleCnt="8">
        <dgm:presLayoutVars>
          <dgm:bulletEnabled val="1"/>
        </dgm:presLayoutVars>
      </dgm:prSet>
      <dgm:spPr/>
    </dgm:pt>
    <dgm:pt modelId="{D22B84B9-E016-4DF2-8B56-374091008892}" type="pres">
      <dgm:prSet presAssocID="{E18C394F-E9F0-41D8-A8A7-24215654D88F}" presName="sibTrans" presStyleLbl="sibTrans2D1" presStyleIdx="1" presStyleCnt="7"/>
      <dgm:spPr/>
    </dgm:pt>
    <dgm:pt modelId="{BABB4F45-3717-4508-AD12-18EEB3DEF5E0}" type="pres">
      <dgm:prSet presAssocID="{E18C394F-E9F0-41D8-A8A7-24215654D88F}" presName="connectorText" presStyleLbl="sibTrans2D1" presStyleIdx="1" presStyleCnt="7"/>
      <dgm:spPr/>
    </dgm:pt>
    <dgm:pt modelId="{D422817F-9599-4715-BB81-D3A9FBE5516E}" type="pres">
      <dgm:prSet presAssocID="{6CE454C7-5306-477E-A5E3-66897325ECF1}" presName="node" presStyleLbl="node1" presStyleIdx="2" presStyleCnt="8">
        <dgm:presLayoutVars>
          <dgm:bulletEnabled val="1"/>
        </dgm:presLayoutVars>
      </dgm:prSet>
      <dgm:spPr/>
    </dgm:pt>
    <dgm:pt modelId="{BBDDC1A8-6C3D-4840-8296-3BFC64F02050}" type="pres">
      <dgm:prSet presAssocID="{CA86BD12-0D84-4BCA-8399-A17B62E7ADA7}" presName="sibTrans" presStyleLbl="sibTrans2D1" presStyleIdx="2" presStyleCnt="7"/>
      <dgm:spPr/>
    </dgm:pt>
    <dgm:pt modelId="{E93A67B4-2E22-49C2-A383-F7CE43BB8E95}" type="pres">
      <dgm:prSet presAssocID="{CA86BD12-0D84-4BCA-8399-A17B62E7ADA7}" presName="connectorText" presStyleLbl="sibTrans2D1" presStyleIdx="2" presStyleCnt="7"/>
      <dgm:spPr/>
    </dgm:pt>
    <dgm:pt modelId="{68602D74-F22A-4418-BB25-485C5564511B}" type="pres">
      <dgm:prSet presAssocID="{957D2DE8-67BD-430F-8ACA-D49343756D30}" presName="node" presStyleLbl="node1" presStyleIdx="3" presStyleCnt="8">
        <dgm:presLayoutVars>
          <dgm:bulletEnabled val="1"/>
        </dgm:presLayoutVars>
      </dgm:prSet>
      <dgm:spPr/>
    </dgm:pt>
    <dgm:pt modelId="{36BD7186-45B1-4736-A6F2-DD506CEE0223}" type="pres">
      <dgm:prSet presAssocID="{5BDBB008-378C-41BB-8387-B329122597F2}" presName="sibTrans" presStyleLbl="sibTrans2D1" presStyleIdx="3" presStyleCnt="7"/>
      <dgm:spPr/>
    </dgm:pt>
    <dgm:pt modelId="{FC22D8AB-2B85-4113-A8C0-E01322AD1067}" type="pres">
      <dgm:prSet presAssocID="{5BDBB008-378C-41BB-8387-B329122597F2}" presName="connectorText" presStyleLbl="sibTrans2D1" presStyleIdx="3" presStyleCnt="7"/>
      <dgm:spPr/>
    </dgm:pt>
    <dgm:pt modelId="{72C89AFB-7C3A-49F5-B300-229F8B8A42F4}" type="pres">
      <dgm:prSet presAssocID="{C2A39EC6-829F-4CC4-A3A8-E294718D0C5D}" presName="node" presStyleLbl="node1" presStyleIdx="4" presStyleCnt="8">
        <dgm:presLayoutVars>
          <dgm:bulletEnabled val="1"/>
        </dgm:presLayoutVars>
      </dgm:prSet>
      <dgm:spPr/>
    </dgm:pt>
    <dgm:pt modelId="{7733A77D-8329-499E-928F-C5D3BB206A7D}" type="pres">
      <dgm:prSet presAssocID="{A6A693DA-0009-4F9A-8A61-4064CB13DBA5}" presName="sibTrans" presStyleLbl="sibTrans2D1" presStyleIdx="4" presStyleCnt="7"/>
      <dgm:spPr/>
    </dgm:pt>
    <dgm:pt modelId="{8C0D293B-A766-4015-A9CE-56785D22C78F}" type="pres">
      <dgm:prSet presAssocID="{A6A693DA-0009-4F9A-8A61-4064CB13DBA5}" presName="connectorText" presStyleLbl="sibTrans2D1" presStyleIdx="4" presStyleCnt="7"/>
      <dgm:spPr/>
    </dgm:pt>
    <dgm:pt modelId="{09A3348F-EB54-45F7-854C-5CE80922C72C}" type="pres">
      <dgm:prSet presAssocID="{2D16BBB1-2836-435A-AEC3-3FC50F4A51FE}" presName="node" presStyleLbl="node1" presStyleIdx="5" presStyleCnt="8">
        <dgm:presLayoutVars>
          <dgm:bulletEnabled val="1"/>
        </dgm:presLayoutVars>
      </dgm:prSet>
      <dgm:spPr/>
    </dgm:pt>
    <dgm:pt modelId="{4A81EAB4-69D4-4147-91A1-A174144CFC94}" type="pres">
      <dgm:prSet presAssocID="{F4FB000A-E5F2-4624-9363-04D6925DB181}" presName="sibTrans" presStyleLbl="sibTrans2D1" presStyleIdx="5" presStyleCnt="7"/>
      <dgm:spPr/>
    </dgm:pt>
    <dgm:pt modelId="{9D23C06B-605B-4967-89E9-1B6C5DA570E4}" type="pres">
      <dgm:prSet presAssocID="{F4FB000A-E5F2-4624-9363-04D6925DB181}" presName="connectorText" presStyleLbl="sibTrans2D1" presStyleIdx="5" presStyleCnt="7"/>
      <dgm:spPr/>
    </dgm:pt>
    <dgm:pt modelId="{FC8CE223-33A9-4544-91A1-BE6F264470FC}" type="pres">
      <dgm:prSet presAssocID="{63B06DCC-0761-4F8B-8F60-476DD171FE48}" presName="node" presStyleLbl="node1" presStyleIdx="6" presStyleCnt="8">
        <dgm:presLayoutVars>
          <dgm:bulletEnabled val="1"/>
        </dgm:presLayoutVars>
      </dgm:prSet>
      <dgm:spPr/>
    </dgm:pt>
    <dgm:pt modelId="{F62BE470-C305-41F4-A3AF-881B7DBB9A55}" type="pres">
      <dgm:prSet presAssocID="{CEC34536-44D5-4854-AEA5-800F58DCC04A}" presName="sibTrans" presStyleLbl="sibTrans2D1" presStyleIdx="6" presStyleCnt="7"/>
      <dgm:spPr/>
    </dgm:pt>
    <dgm:pt modelId="{4CAB3B70-64FD-4398-A184-F357919D9328}" type="pres">
      <dgm:prSet presAssocID="{CEC34536-44D5-4854-AEA5-800F58DCC04A}" presName="connectorText" presStyleLbl="sibTrans2D1" presStyleIdx="6" presStyleCnt="7"/>
      <dgm:spPr/>
    </dgm:pt>
    <dgm:pt modelId="{292419B0-CA27-49BF-AE0E-69708BFC7DA4}" type="pres">
      <dgm:prSet presAssocID="{3F72FBC1-E297-4D91-9D22-8FF55CDA5D34}" presName="node" presStyleLbl="node1" presStyleIdx="7" presStyleCnt="8">
        <dgm:presLayoutVars>
          <dgm:bulletEnabled val="1"/>
        </dgm:presLayoutVars>
      </dgm:prSet>
      <dgm:spPr/>
    </dgm:pt>
  </dgm:ptLst>
  <dgm:cxnLst>
    <dgm:cxn modelId="{8D421F0B-715E-4E14-86D9-258FD7084EA9}" type="presOf" srcId="{CA86BD12-0D84-4BCA-8399-A17B62E7ADA7}" destId="{BBDDC1A8-6C3D-4840-8296-3BFC64F02050}" srcOrd="0" destOrd="0" presId="urn:microsoft.com/office/officeart/2005/8/layout/process1"/>
    <dgm:cxn modelId="{584CD510-7111-47D1-8A90-78709B0CA21B}" srcId="{75FD0542-D3E2-499F-92A7-BBA334F4B358}" destId="{C2A39EC6-829F-4CC4-A3A8-E294718D0C5D}" srcOrd="4" destOrd="0" parTransId="{36BC5A67-DE85-4C0B-A11C-B41CB1AB5EDD}" sibTransId="{A6A693DA-0009-4F9A-8A61-4064CB13DBA5}"/>
    <dgm:cxn modelId="{91098118-7CC9-4823-8B81-922CFA7EBFED}" type="presOf" srcId="{957D2DE8-67BD-430F-8ACA-D49343756D30}" destId="{68602D74-F22A-4418-BB25-485C5564511B}" srcOrd="0" destOrd="0" presId="urn:microsoft.com/office/officeart/2005/8/layout/process1"/>
    <dgm:cxn modelId="{379A641A-6CCA-4696-BE85-BE82C241156E}" type="presOf" srcId="{CEC34536-44D5-4854-AEA5-800F58DCC04A}" destId="{4CAB3B70-64FD-4398-A184-F357919D9328}" srcOrd="1" destOrd="0" presId="urn:microsoft.com/office/officeart/2005/8/layout/process1"/>
    <dgm:cxn modelId="{BDB0FE1A-8995-4711-BBDC-DDB94CAD99F0}" type="presOf" srcId="{75FD0542-D3E2-499F-92A7-BBA334F4B358}" destId="{020EC88F-3422-4434-B55E-F349E58D1D1A}" srcOrd="0" destOrd="0" presId="urn:microsoft.com/office/officeart/2005/8/layout/process1"/>
    <dgm:cxn modelId="{D4615423-1404-4D82-ABFF-D5EABCCDF453}" type="presOf" srcId="{5BDBB008-378C-41BB-8387-B329122597F2}" destId="{FC22D8AB-2B85-4113-A8C0-E01322AD1067}" srcOrd="1" destOrd="0" presId="urn:microsoft.com/office/officeart/2005/8/layout/process1"/>
    <dgm:cxn modelId="{A1B06824-0993-4D3D-BA68-00D58BDCDD6D}" type="presOf" srcId="{9EC4D570-6658-4AF7-8EEE-B114743515A2}" destId="{3C5EEE1E-20BE-42A3-8099-112897DC07A2}" srcOrd="0" destOrd="0" presId="urn:microsoft.com/office/officeart/2005/8/layout/process1"/>
    <dgm:cxn modelId="{B1A7FB26-5938-4EA6-AB8C-CC61CDEB5243}" type="presOf" srcId="{2D16BBB1-2836-435A-AEC3-3FC50F4A51FE}" destId="{09A3348F-EB54-45F7-854C-5CE80922C72C}" srcOrd="0" destOrd="0" presId="urn:microsoft.com/office/officeart/2005/8/layout/process1"/>
    <dgm:cxn modelId="{A0A8722C-EFF5-4987-854C-06E53C8F6C03}" type="presOf" srcId="{23C28CAD-5D9B-48AA-89EA-F87B4B5ACA50}" destId="{EDCAEAA8-B0A8-4BDB-BEBE-8EC2A1BD31A8}" srcOrd="1" destOrd="0" presId="urn:microsoft.com/office/officeart/2005/8/layout/process1"/>
    <dgm:cxn modelId="{B9F9FC3A-03A0-4521-BF89-C567AB96D459}" type="presOf" srcId="{A6A693DA-0009-4F9A-8A61-4064CB13DBA5}" destId="{7733A77D-8329-499E-928F-C5D3BB206A7D}" srcOrd="0" destOrd="0" presId="urn:microsoft.com/office/officeart/2005/8/layout/process1"/>
    <dgm:cxn modelId="{D3562D5B-514C-4512-93DD-3BE81D05D7D3}" type="presOf" srcId="{6CE454C7-5306-477E-A5E3-66897325ECF1}" destId="{D422817F-9599-4715-BB81-D3A9FBE5516E}" srcOrd="0" destOrd="0" presId="urn:microsoft.com/office/officeart/2005/8/layout/process1"/>
    <dgm:cxn modelId="{36934042-2DAF-428F-BA73-97872B5CF178}" srcId="{75FD0542-D3E2-499F-92A7-BBA334F4B358}" destId="{2D16BBB1-2836-435A-AEC3-3FC50F4A51FE}" srcOrd="5" destOrd="0" parTransId="{31887CE4-F3B3-42C7-A8CD-5353004744A0}" sibTransId="{F4FB000A-E5F2-4624-9363-04D6925DB181}"/>
    <dgm:cxn modelId="{2F1E4146-E2D5-41D2-931E-A4ADC2C481B0}" type="presOf" srcId="{3F72FBC1-E297-4D91-9D22-8FF55CDA5D34}" destId="{292419B0-CA27-49BF-AE0E-69708BFC7DA4}" srcOrd="0" destOrd="0" presId="urn:microsoft.com/office/officeart/2005/8/layout/process1"/>
    <dgm:cxn modelId="{B71B5D69-56B7-4919-8E5A-EC73B5EC9618}" srcId="{75FD0542-D3E2-499F-92A7-BBA334F4B358}" destId="{3F72FBC1-E297-4D91-9D22-8FF55CDA5D34}" srcOrd="7" destOrd="0" parTransId="{FA00E252-4F1A-42D6-B294-63167A7DF875}" sibTransId="{0727946B-2B1E-4CEB-99DE-967D96A8E06C}"/>
    <dgm:cxn modelId="{B691054A-EF35-48FE-940D-D072A7F11807}" type="presOf" srcId="{F4FB000A-E5F2-4624-9363-04D6925DB181}" destId="{9D23C06B-605B-4967-89E9-1B6C5DA570E4}" srcOrd="1" destOrd="0" presId="urn:microsoft.com/office/officeart/2005/8/layout/process1"/>
    <dgm:cxn modelId="{46EBC64A-6B4C-4913-A462-FEE145A0247B}" srcId="{75FD0542-D3E2-499F-92A7-BBA334F4B358}" destId="{FD540F23-DA41-4EA4-9FA5-7AF7498E9020}" srcOrd="1" destOrd="0" parTransId="{FB39FB89-270A-4542-BBB7-490CC93FC13B}" sibTransId="{E18C394F-E9F0-41D8-A8A7-24215654D88F}"/>
    <dgm:cxn modelId="{5FEE476E-F1A9-4AF0-9201-45CB61FF2F6B}" type="presOf" srcId="{5BDBB008-378C-41BB-8387-B329122597F2}" destId="{36BD7186-45B1-4736-A6F2-DD506CEE0223}" srcOrd="0" destOrd="0" presId="urn:microsoft.com/office/officeart/2005/8/layout/process1"/>
    <dgm:cxn modelId="{31ABE771-3582-4A45-BA76-AC280A70DAF4}" type="presOf" srcId="{23C28CAD-5D9B-48AA-89EA-F87B4B5ACA50}" destId="{5050E9F1-3D55-4F59-A7D2-E131404ACF13}" srcOrd="0" destOrd="0" presId="urn:microsoft.com/office/officeart/2005/8/layout/process1"/>
    <dgm:cxn modelId="{FBD0DB53-81B4-4DD3-9832-AD151C739A52}" srcId="{75FD0542-D3E2-499F-92A7-BBA334F4B358}" destId="{63B06DCC-0761-4F8B-8F60-476DD171FE48}" srcOrd="6" destOrd="0" parTransId="{4BC70484-D87F-49AB-9E2E-4492BC480F6E}" sibTransId="{CEC34536-44D5-4854-AEA5-800F58DCC04A}"/>
    <dgm:cxn modelId="{3D3D3B7A-FD08-40D4-BF63-CDE4F8DCDA8C}" srcId="{75FD0542-D3E2-499F-92A7-BBA334F4B358}" destId="{6CE454C7-5306-477E-A5E3-66897325ECF1}" srcOrd="2" destOrd="0" parTransId="{A9087C8F-3E7E-4B77-9651-2FA57E974ADC}" sibTransId="{CA86BD12-0D84-4BCA-8399-A17B62E7ADA7}"/>
    <dgm:cxn modelId="{2A0F8795-0486-47F8-B22B-ECF385C88673}" type="presOf" srcId="{CA86BD12-0D84-4BCA-8399-A17B62E7ADA7}" destId="{E93A67B4-2E22-49C2-A383-F7CE43BB8E95}" srcOrd="1" destOrd="0" presId="urn:microsoft.com/office/officeart/2005/8/layout/process1"/>
    <dgm:cxn modelId="{B9AE9E95-2D31-4752-8E36-A3BDB7D2E3E1}" type="presOf" srcId="{C2A39EC6-829F-4CC4-A3A8-E294718D0C5D}" destId="{72C89AFB-7C3A-49F5-B300-229F8B8A42F4}" srcOrd="0" destOrd="0" presId="urn:microsoft.com/office/officeart/2005/8/layout/process1"/>
    <dgm:cxn modelId="{F6F951A7-64AC-4E60-AEEB-8581E89B4CAE}" type="presOf" srcId="{A6A693DA-0009-4F9A-8A61-4064CB13DBA5}" destId="{8C0D293B-A766-4015-A9CE-56785D22C78F}" srcOrd="1" destOrd="0" presId="urn:microsoft.com/office/officeart/2005/8/layout/process1"/>
    <dgm:cxn modelId="{C12742B0-F703-4E70-AFEB-A9A05939AFC8}" type="presOf" srcId="{E18C394F-E9F0-41D8-A8A7-24215654D88F}" destId="{D22B84B9-E016-4DF2-8B56-374091008892}" srcOrd="0" destOrd="0" presId="urn:microsoft.com/office/officeart/2005/8/layout/process1"/>
    <dgm:cxn modelId="{8BA93BB3-D9E5-4DD5-B53C-B6D37767A160}" type="presOf" srcId="{F4FB000A-E5F2-4624-9363-04D6925DB181}" destId="{4A81EAB4-69D4-4147-91A1-A174144CFC94}" srcOrd="0" destOrd="0" presId="urn:microsoft.com/office/officeart/2005/8/layout/process1"/>
    <dgm:cxn modelId="{F26ADBB3-0FAB-44B8-A6E7-32FD4797386A}" srcId="{75FD0542-D3E2-499F-92A7-BBA334F4B358}" destId="{957D2DE8-67BD-430F-8ACA-D49343756D30}" srcOrd="3" destOrd="0" parTransId="{8DA9D18D-87F6-4A7B-9936-5268909D0923}" sibTransId="{5BDBB008-378C-41BB-8387-B329122597F2}"/>
    <dgm:cxn modelId="{63725FBD-FCC8-4A53-926F-4CA2FC55A28F}" type="presOf" srcId="{CEC34536-44D5-4854-AEA5-800F58DCC04A}" destId="{F62BE470-C305-41F4-A3AF-881B7DBB9A55}" srcOrd="0" destOrd="0" presId="urn:microsoft.com/office/officeart/2005/8/layout/process1"/>
    <dgm:cxn modelId="{65F293BD-3446-48CF-AE02-D881DF57727A}" srcId="{75FD0542-D3E2-499F-92A7-BBA334F4B358}" destId="{9EC4D570-6658-4AF7-8EEE-B114743515A2}" srcOrd="0" destOrd="0" parTransId="{48A65613-BF79-438A-9ABF-D7F434642F9B}" sibTransId="{23C28CAD-5D9B-48AA-89EA-F87B4B5ACA50}"/>
    <dgm:cxn modelId="{996B78C1-6241-49EB-9AC7-4C0462CB887C}" type="presOf" srcId="{E18C394F-E9F0-41D8-A8A7-24215654D88F}" destId="{BABB4F45-3717-4508-AD12-18EEB3DEF5E0}" srcOrd="1" destOrd="0" presId="urn:microsoft.com/office/officeart/2005/8/layout/process1"/>
    <dgm:cxn modelId="{56FD21CA-5EEF-4003-BD03-A47451F3E2D3}" type="presOf" srcId="{63B06DCC-0761-4F8B-8F60-476DD171FE48}" destId="{FC8CE223-33A9-4544-91A1-BE6F264470FC}" srcOrd="0" destOrd="0" presId="urn:microsoft.com/office/officeart/2005/8/layout/process1"/>
    <dgm:cxn modelId="{C27A34F8-CEFF-4F3B-A4CB-7932C0F6C9CD}" type="presOf" srcId="{FD540F23-DA41-4EA4-9FA5-7AF7498E9020}" destId="{6E501824-5FF6-4AB5-9F03-28230F9A65DE}" srcOrd="0" destOrd="0" presId="urn:microsoft.com/office/officeart/2005/8/layout/process1"/>
    <dgm:cxn modelId="{1F5F1AAF-2877-4774-9911-16F809E260A6}" type="presParOf" srcId="{020EC88F-3422-4434-B55E-F349E58D1D1A}" destId="{3C5EEE1E-20BE-42A3-8099-112897DC07A2}" srcOrd="0" destOrd="0" presId="urn:microsoft.com/office/officeart/2005/8/layout/process1"/>
    <dgm:cxn modelId="{B1395ECA-DE00-4F03-B998-FC6424B2D8BA}" type="presParOf" srcId="{020EC88F-3422-4434-B55E-F349E58D1D1A}" destId="{5050E9F1-3D55-4F59-A7D2-E131404ACF13}" srcOrd="1" destOrd="0" presId="urn:microsoft.com/office/officeart/2005/8/layout/process1"/>
    <dgm:cxn modelId="{859F3010-C53B-4D3D-84AC-CADE6E79B9B2}" type="presParOf" srcId="{5050E9F1-3D55-4F59-A7D2-E131404ACF13}" destId="{EDCAEAA8-B0A8-4BDB-BEBE-8EC2A1BD31A8}" srcOrd="0" destOrd="0" presId="urn:microsoft.com/office/officeart/2005/8/layout/process1"/>
    <dgm:cxn modelId="{29BF8C7F-D45C-4F72-AFC7-BCB766534E03}" type="presParOf" srcId="{020EC88F-3422-4434-B55E-F349E58D1D1A}" destId="{6E501824-5FF6-4AB5-9F03-28230F9A65DE}" srcOrd="2" destOrd="0" presId="urn:microsoft.com/office/officeart/2005/8/layout/process1"/>
    <dgm:cxn modelId="{BA7CD42D-4FE3-4A79-9D3A-6D00B3C8CC84}" type="presParOf" srcId="{020EC88F-3422-4434-B55E-F349E58D1D1A}" destId="{D22B84B9-E016-4DF2-8B56-374091008892}" srcOrd="3" destOrd="0" presId="urn:microsoft.com/office/officeart/2005/8/layout/process1"/>
    <dgm:cxn modelId="{1FD40DB3-8E8F-4C27-A33A-0F07FCEA108F}" type="presParOf" srcId="{D22B84B9-E016-4DF2-8B56-374091008892}" destId="{BABB4F45-3717-4508-AD12-18EEB3DEF5E0}" srcOrd="0" destOrd="0" presId="urn:microsoft.com/office/officeart/2005/8/layout/process1"/>
    <dgm:cxn modelId="{B990CFF4-0654-468D-B342-FD744A635AD8}" type="presParOf" srcId="{020EC88F-3422-4434-B55E-F349E58D1D1A}" destId="{D422817F-9599-4715-BB81-D3A9FBE5516E}" srcOrd="4" destOrd="0" presId="urn:microsoft.com/office/officeart/2005/8/layout/process1"/>
    <dgm:cxn modelId="{B46A7B52-4B84-487F-9E68-1B62096B418C}" type="presParOf" srcId="{020EC88F-3422-4434-B55E-F349E58D1D1A}" destId="{BBDDC1A8-6C3D-4840-8296-3BFC64F02050}" srcOrd="5" destOrd="0" presId="urn:microsoft.com/office/officeart/2005/8/layout/process1"/>
    <dgm:cxn modelId="{C12B9095-AC46-47E5-840E-C0742DB01504}" type="presParOf" srcId="{BBDDC1A8-6C3D-4840-8296-3BFC64F02050}" destId="{E93A67B4-2E22-49C2-A383-F7CE43BB8E95}" srcOrd="0" destOrd="0" presId="urn:microsoft.com/office/officeart/2005/8/layout/process1"/>
    <dgm:cxn modelId="{1BC7D11D-FE57-4063-ABCB-8EA3AE36E4F0}" type="presParOf" srcId="{020EC88F-3422-4434-B55E-F349E58D1D1A}" destId="{68602D74-F22A-4418-BB25-485C5564511B}" srcOrd="6" destOrd="0" presId="urn:microsoft.com/office/officeart/2005/8/layout/process1"/>
    <dgm:cxn modelId="{BD27E969-F874-4434-88BC-F8A140283CB4}" type="presParOf" srcId="{020EC88F-3422-4434-B55E-F349E58D1D1A}" destId="{36BD7186-45B1-4736-A6F2-DD506CEE0223}" srcOrd="7" destOrd="0" presId="urn:microsoft.com/office/officeart/2005/8/layout/process1"/>
    <dgm:cxn modelId="{5CB6D304-650E-4021-8437-A1D6711550C8}" type="presParOf" srcId="{36BD7186-45B1-4736-A6F2-DD506CEE0223}" destId="{FC22D8AB-2B85-4113-A8C0-E01322AD1067}" srcOrd="0" destOrd="0" presId="urn:microsoft.com/office/officeart/2005/8/layout/process1"/>
    <dgm:cxn modelId="{DADF4672-FF05-48E6-8F3F-1806E57BC1A7}" type="presParOf" srcId="{020EC88F-3422-4434-B55E-F349E58D1D1A}" destId="{72C89AFB-7C3A-49F5-B300-229F8B8A42F4}" srcOrd="8" destOrd="0" presId="urn:microsoft.com/office/officeart/2005/8/layout/process1"/>
    <dgm:cxn modelId="{5D46ACED-AF2B-4106-87BC-74D52AA4DCC6}" type="presParOf" srcId="{020EC88F-3422-4434-B55E-F349E58D1D1A}" destId="{7733A77D-8329-499E-928F-C5D3BB206A7D}" srcOrd="9" destOrd="0" presId="urn:microsoft.com/office/officeart/2005/8/layout/process1"/>
    <dgm:cxn modelId="{ADBB6E80-1BAB-48A9-AE37-9F30CD2A4491}" type="presParOf" srcId="{7733A77D-8329-499E-928F-C5D3BB206A7D}" destId="{8C0D293B-A766-4015-A9CE-56785D22C78F}" srcOrd="0" destOrd="0" presId="urn:microsoft.com/office/officeart/2005/8/layout/process1"/>
    <dgm:cxn modelId="{3BDF5109-FD27-4C5E-AF55-FCB8B262D595}" type="presParOf" srcId="{020EC88F-3422-4434-B55E-F349E58D1D1A}" destId="{09A3348F-EB54-45F7-854C-5CE80922C72C}" srcOrd="10" destOrd="0" presId="urn:microsoft.com/office/officeart/2005/8/layout/process1"/>
    <dgm:cxn modelId="{FAA3591E-94D9-4F0E-92DC-597B686530F6}" type="presParOf" srcId="{020EC88F-3422-4434-B55E-F349E58D1D1A}" destId="{4A81EAB4-69D4-4147-91A1-A174144CFC94}" srcOrd="11" destOrd="0" presId="urn:microsoft.com/office/officeart/2005/8/layout/process1"/>
    <dgm:cxn modelId="{30E1B209-6285-4169-966F-67EDB8137756}" type="presParOf" srcId="{4A81EAB4-69D4-4147-91A1-A174144CFC94}" destId="{9D23C06B-605B-4967-89E9-1B6C5DA570E4}" srcOrd="0" destOrd="0" presId="urn:microsoft.com/office/officeart/2005/8/layout/process1"/>
    <dgm:cxn modelId="{3952AB8A-8FBB-41DC-997C-41400923B2A6}" type="presParOf" srcId="{020EC88F-3422-4434-B55E-F349E58D1D1A}" destId="{FC8CE223-33A9-4544-91A1-BE6F264470FC}" srcOrd="12" destOrd="0" presId="urn:microsoft.com/office/officeart/2005/8/layout/process1"/>
    <dgm:cxn modelId="{BD87AD03-1878-4905-A210-D49B15AD2017}" type="presParOf" srcId="{020EC88F-3422-4434-B55E-F349E58D1D1A}" destId="{F62BE470-C305-41F4-A3AF-881B7DBB9A55}" srcOrd="13" destOrd="0" presId="urn:microsoft.com/office/officeart/2005/8/layout/process1"/>
    <dgm:cxn modelId="{821E58D2-A054-49D9-90B9-84B025780C75}" type="presParOf" srcId="{F62BE470-C305-41F4-A3AF-881B7DBB9A55}" destId="{4CAB3B70-64FD-4398-A184-F357919D9328}" srcOrd="0" destOrd="0" presId="urn:microsoft.com/office/officeart/2005/8/layout/process1"/>
    <dgm:cxn modelId="{179DDA4B-DC74-43FC-A5F8-C2B843435CA1}" type="presParOf" srcId="{020EC88F-3422-4434-B55E-F349E58D1D1A}" destId="{292419B0-CA27-49BF-AE0E-69708BFC7DA4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FD0542-D3E2-499F-92A7-BBA334F4B35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EC4D570-6658-4AF7-8EEE-B114743515A2}">
      <dgm:prSet phldrT="[文本]"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SET</a:t>
          </a:r>
          <a:endParaRPr lang="zh-CN" altLang="en-US"/>
        </a:p>
      </dgm:t>
    </dgm:pt>
    <dgm:pt modelId="{48A65613-BF79-438A-9ABF-D7F434642F9B}" type="parTrans" cxnId="{65F293BD-3446-48CF-AE02-D881DF57727A}">
      <dgm:prSet/>
      <dgm:spPr/>
      <dgm:t>
        <a:bodyPr/>
        <a:lstStyle/>
        <a:p>
          <a:endParaRPr lang="zh-CN" altLang="en-US"/>
        </a:p>
      </dgm:t>
    </dgm:pt>
    <dgm:pt modelId="{23C28CAD-5D9B-48AA-89EA-F87B4B5ACA50}" type="sibTrans" cxnId="{65F293BD-3446-48CF-AE02-D881DF57727A}">
      <dgm:prSet/>
      <dgm:spPr/>
      <dgm:t>
        <a:bodyPr/>
        <a:lstStyle/>
        <a:p>
          <a:endParaRPr lang="zh-CN" altLang="en-US"/>
        </a:p>
      </dgm:t>
    </dgm:pt>
    <dgm:pt modelId="{CEC36151-6C2D-438B-9C5E-1D96174E1AAD}">
      <dgm:prSet phldrT="[文本]"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BRANCH</a:t>
          </a:r>
          <a:endParaRPr lang="zh-CN" alt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9FD42D-08C7-492E-B1B2-CD13E7ED7285}" type="parTrans" cxnId="{81D86063-163E-48B5-A988-6E3FB3F5F3D4}">
      <dgm:prSet/>
      <dgm:spPr/>
      <dgm:t>
        <a:bodyPr/>
        <a:lstStyle/>
        <a:p>
          <a:endParaRPr lang="zh-CN" altLang="en-US"/>
        </a:p>
      </dgm:t>
    </dgm:pt>
    <dgm:pt modelId="{7D5E5A66-2429-4D29-8C3B-85691F4EF813}" type="sibTrans" cxnId="{81D86063-163E-48B5-A988-6E3FB3F5F3D4}">
      <dgm:prSet/>
      <dgm:spPr/>
      <dgm:t>
        <a:bodyPr/>
        <a:lstStyle/>
        <a:p>
          <a:endParaRPr lang="zh-CN" altLang="en-US"/>
        </a:p>
      </dgm:t>
    </dgm:pt>
    <dgm:pt modelId="{94181724-D312-41C3-8541-825F93C906F4}">
      <dgm:prSet phldrT="[文本]"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RSTRE</a:t>
          </a:r>
          <a:endParaRPr lang="zh-CN" alt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D70968-0708-423E-AE01-1630315A8B24}" type="parTrans" cxnId="{248CBFFB-5D53-4397-9EE3-12CEBD592864}">
      <dgm:prSet/>
      <dgm:spPr/>
      <dgm:t>
        <a:bodyPr/>
        <a:lstStyle/>
        <a:p>
          <a:endParaRPr lang="zh-CN" altLang="en-US"/>
        </a:p>
      </dgm:t>
    </dgm:pt>
    <dgm:pt modelId="{63EE065D-8009-435D-9427-FCD818E837D9}" type="sibTrans" cxnId="{248CBFFB-5D53-4397-9EE3-12CEBD592864}">
      <dgm:prSet/>
      <dgm:spPr/>
      <dgm:t>
        <a:bodyPr/>
        <a:lstStyle/>
        <a:p>
          <a:endParaRPr lang="zh-CN" altLang="en-US"/>
        </a:p>
      </dgm:t>
    </dgm:pt>
    <dgm:pt modelId="{EBA66DD4-F743-4CB3-84A6-0E3BBC012F83}">
      <dgm:prSet phldrT="[文本]"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SETUNADDR</a:t>
          </a:r>
          <a:endParaRPr lang="zh-CN" alt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AB2127-60C1-49E1-A298-3C9EFB4D3C63}" type="parTrans" cxnId="{A59797DD-1B1A-4563-A358-2C93DBFDA8E8}">
      <dgm:prSet/>
      <dgm:spPr/>
      <dgm:t>
        <a:bodyPr/>
        <a:lstStyle/>
        <a:p>
          <a:endParaRPr lang="zh-CN" altLang="en-US"/>
        </a:p>
      </dgm:t>
    </dgm:pt>
    <dgm:pt modelId="{8BECDAD2-323F-4C0A-9CFE-DDF432B1FAE9}" type="sibTrans" cxnId="{A59797DD-1B1A-4563-A358-2C93DBFDA8E8}">
      <dgm:prSet/>
      <dgm:spPr/>
      <dgm:t>
        <a:bodyPr/>
        <a:lstStyle/>
        <a:p>
          <a:endParaRPr lang="zh-CN" altLang="en-US"/>
        </a:p>
      </dgm:t>
    </dgm:pt>
    <dgm:pt modelId="{1707980E-40FA-45CF-9CBA-4B69E72D470F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GETUN</a:t>
          </a:r>
          <a:endParaRPr lang="zh-CN" altLang="zh-CN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D23104-95AE-4A74-9AE3-D8D7A728F37C}" type="parTrans" cxnId="{22C9FF8D-D215-4015-8BF6-8414661B830F}">
      <dgm:prSet/>
      <dgm:spPr/>
      <dgm:t>
        <a:bodyPr/>
        <a:lstStyle/>
        <a:p>
          <a:endParaRPr lang="zh-CN" altLang="en-US"/>
        </a:p>
      </dgm:t>
    </dgm:pt>
    <dgm:pt modelId="{2256BE4A-2154-4F51-B56C-DE27617771EE}" type="sibTrans" cxnId="{22C9FF8D-D215-4015-8BF6-8414661B830F}">
      <dgm:prSet/>
      <dgm:spPr/>
      <dgm:t>
        <a:bodyPr/>
        <a:lstStyle/>
        <a:p>
          <a:endParaRPr lang="zh-CN" altLang="en-US"/>
        </a:p>
      </dgm:t>
    </dgm:pt>
    <dgm:pt modelId="{6A8D50E7-9CFE-446E-9907-201926392802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SETDEADDR</a:t>
          </a:r>
          <a:endParaRPr lang="zh-CN" altLang="zh-CN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18B099-5451-4836-BA30-166ACFBCA7CE}" type="parTrans" cxnId="{FBBA0EF4-99E5-45C3-A467-5D981B3621DE}">
      <dgm:prSet/>
      <dgm:spPr/>
      <dgm:t>
        <a:bodyPr/>
        <a:lstStyle/>
        <a:p>
          <a:endParaRPr lang="zh-CN" altLang="en-US"/>
        </a:p>
      </dgm:t>
    </dgm:pt>
    <dgm:pt modelId="{49C0EACD-5789-412F-BE3B-9C42AC086953}" type="sibTrans" cxnId="{FBBA0EF4-99E5-45C3-A467-5D981B3621DE}">
      <dgm:prSet/>
      <dgm:spPr/>
      <dgm:t>
        <a:bodyPr/>
        <a:lstStyle/>
        <a:p>
          <a:endParaRPr lang="zh-CN" altLang="en-US"/>
        </a:p>
      </dgm:t>
    </dgm:pt>
    <dgm:pt modelId="{E211079D-2424-454E-B29A-B17A28A4BAAE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GETDE</a:t>
          </a:r>
          <a:endParaRPr lang="zh-CN" altLang="zh-CN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64D57F-9990-4D7E-9907-F92C89763773}" type="parTrans" cxnId="{BE9DD70A-88CB-4DFC-8D5B-AC4615055557}">
      <dgm:prSet/>
      <dgm:spPr/>
      <dgm:t>
        <a:bodyPr/>
        <a:lstStyle/>
        <a:p>
          <a:endParaRPr lang="zh-CN" altLang="en-US"/>
        </a:p>
      </dgm:t>
    </dgm:pt>
    <dgm:pt modelId="{0C919D2E-C4CE-4BDE-9E39-5E2376F75461}" type="sibTrans" cxnId="{BE9DD70A-88CB-4DFC-8D5B-AC4615055557}">
      <dgm:prSet/>
      <dgm:spPr/>
      <dgm:t>
        <a:bodyPr/>
        <a:lstStyle/>
        <a:p>
          <a:endParaRPr lang="zh-CN" altLang="en-US"/>
        </a:p>
      </dgm:t>
    </dgm:pt>
    <dgm:pt modelId="{2E7E66B4-1F62-46DF-9BF4-982E4BE270A7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EXCHANGE</a:t>
          </a:r>
          <a:endParaRPr lang="zh-CN" altLang="zh-CN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599142-5A31-4CF0-9753-B8EF162F19CA}" type="parTrans" cxnId="{7CAFD85F-99DF-484F-B36C-36ECD42B295E}">
      <dgm:prSet/>
      <dgm:spPr/>
      <dgm:t>
        <a:bodyPr/>
        <a:lstStyle/>
        <a:p>
          <a:endParaRPr lang="zh-CN" altLang="en-US"/>
        </a:p>
      </dgm:t>
    </dgm:pt>
    <dgm:pt modelId="{267BFD08-989C-4710-B5B3-7DA49EC46046}" type="sibTrans" cxnId="{7CAFD85F-99DF-484F-B36C-36ECD42B295E}">
      <dgm:prSet/>
      <dgm:spPr/>
      <dgm:t>
        <a:bodyPr/>
        <a:lstStyle/>
        <a:p>
          <a:endParaRPr lang="zh-CN" altLang="en-US"/>
        </a:p>
      </dgm:t>
    </dgm:pt>
    <dgm:pt modelId="{020EC88F-3422-4434-B55E-F349E58D1D1A}" type="pres">
      <dgm:prSet presAssocID="{75FD0542-D3E2-499F-92A7-BBA334F4B358}" presName="Name0" presStyleCnt="0">
        <dgm:presLayoutVars>
          <dgm:dir/>
          <dgm:resizeHandles val="exact"/>
        </dgm:presLayoutVars>
      </dgm:prSet>
      <dgm:spPr/>
    </dgm:pt>
    <dgm:pt modelId="{3C5EEE1E-20BE-42A3-8099-112897DC07A2}" type="pres">
      <dgm:prSet presAssocID="{9EC4D570-6658-4AF7-8EEE-B114743515A2}" presName="node" presStyleLbl="node1" presStyleIdx="0" presStyleCnt="8">
        <dgm:presLayoutVars>
          <dgm:bulletEnabled val="1"/>
        </dgm:presLayoutVars>
      </dgm:prSet>
      <dgm:spPr/>
    </dgm:pt>
    <dgm:pt modelId="{5050E9F1-3D55-4F59-A7D2-E131404ACF13}" type="pres">
      <dgm:prSet presAssocID="{23C28CAD-5D9B-48AA-89EA-F87B4B5ACA50}" presName="sibTrans" presStyleLbl="sibTrans2D1" presStyleIdx="0" presStyleCnt="7" custLinFactNeighborX="7114" custLinFactNeighborY="-59247"/>
      <dgm:spPr/>
    </dgm:pt>
    <dgm:pt modelId="{EDCAEAA8-B0A8-4BDB-BEBE-8EC2A1BD31A8}" type="pres">
      <dgm:prSet presAssocID="{23C28CAD-5D9B-48AA-89EA-F87B4B5ACA50}" presName="connectorText" presStyleLbl="sibTrans2D1" presStyleIdx="0" presStyleCnt="7"/>
      <dgm:spPr/>
    </dgm:pt>
    <dgm:pt modelId="{10A9184F-A5A4-433F-9700-BDF00CFB8B87}" type="pres">
      <dgm:prSet presAssocID="{CEC36151-6C2D-438B-9C5E-1D96174E1AAD}" presName="node" presStyleLbl="node1" presStyleIdx="1" presStyleCnt="8">
        <dgm:presLayoutVars>
          <dgm:bulletEnabled val="1"/>
        </dgm:presLayoutVars>
      </dgm:prSet>
      <dgm:spPr/>
    </dgm:pt>
    <dgm:pt modelId="{34AE4337-F4DF-4291-BDE7-FE60A639FE02}" type="pres">
      <dgm:prSet presAssocID="{7D5E5A66-2429-4D29-8C3B-85691F4EF813}" presName="sibTrans" presStyleLbl="sibTrans2D1" presStyleIdx="1" presStyleCnt="7"/>
      <dgm:spPr/>
    </dgm:pt>
    <dgm:pt modelId="{9699B65A-120A-4E29-9379-B26D684A287A}" type="pres">
      <dgm:prSet presAssocID="{7D5E5A66-2429-4D29-8C3B-85691F4EF813}" presName="connectorText" presStyleLbl="sibTrans2D1" presStyleIdx="1" presStyleCnt="7"/>
      <dgm:spPr/>
    </dgm:pt>
    <dgm:pt modelId="{3A689587-5EA4-4C3D-B0D4-26AFB0DD4E4A}" type="pres">
      <dgm:prSet presAssocID="{94181724-D312-41C3-8541-825F93C906F4}" presName="node" presStyleLbl="node1" presStyleIdx="2" presStyleCnt="8">
        <dgm:presLayoutVars>
          <dgm:bulletEnabled val="1"/>
        </dgm:presLayoutVars>
      </dgm:prSet>
      <dgm:spPr/>
    </dgm:pt>
    <dgm:pt modelId="{DDE970B1-F785-46FA-B18F-6B0A17369388}" type="pres">
      <dgm:prSet presAssocID="{63EE065D-8009-435D-9427-FCD818E837D9}" presName="sibTrans" presStyleLbl="sibTrans2D1" presStyleIdx="2" presStyleCnt="7"/>
      <dgm:spPr/>
    </dgm:pt>
    <dgm:pt modelId="{CB3ED34D-5AE4-47D1-B91D-07377E2A675E}" type="pres">
      <dgm:prSet presAssocID="{63EE065D-8009-435D-9427-FCD818E837D9}" presName="connectorText" presStyleLbl="sibTrans2D1" presStyleIdx="2" presStyleCnt="7"/>
      <dgm:spPr/>
    </dgm:pt>
    <dgm:pt modelId="{1929FCFD-7708-47BC-8371-7619A44A93D0}" type="pres">
      <dgm:prSet presAssocID="{EBA66DD4-F743-4CB3-84A6-0E3BBC012F83}" presName="node" presStyleLbl="node1" presStyleIdx="3" presStyleCnt="8">
        <dgm:presLayoutVars>
          <dgm:bulletEnabled val="1"/>
        </dgm:presLayoutVars>
      </dgm:prSet>
      <dgm:spPr/>
    </dgm:pt>
    <dgm:pt modelId="{AC665F61-4473-451E-B2C6-141DAA078CBE}" type="pres">
      <dgm:prSet presAssocID="{8BECDAD2-323F-4C0A-9CFE-DDF432B1FAE9}" presName="sibTrans" presStyleLbl="sibTrans2D1" presStyleIdx="3" presStyleCnt="7"/>
      <dgm:spPr/>
    </dgm:pt>
    <dgm:pt modelId="{5D4B04A2-DD53-451F-9F98-6B34D74F20E9}" type="pres">
      <dgm:prSet presAssocID="{8BECDAD2-323F-4C0A-9CFE-DDF432B1FAE9}" presName="connectorText" presStyleLbl="sibTrans2D1" presStyleIdx="3" presStyleCnt="7"/>
      <dgm:spPr/>
    </dgm:pt>
    <dgm:pt modelId="{02E2DAAA-75FA-4388-B305-EA3DA8E0D586}" type="pres">
      <dgm:prSet presAssocID="{1707980E-40FA-45CF-9CBA-4B69E72D470F}" presName="node" presStyleLbl="node1" presStyleIdx="4" presStyleCnt="8">
        <dgm:presLayoutVars>
          <dgm:bulletEnabled val="1"/>
        </dgm:presLayoutVars>
      </dgm:prSet>
      <dgm:spPr/>
    </dgm:pt>
    <dgm:pt modelId="{86DFF241-BD28-4693-8945-2CF5F22C3D94}" type="pres">
      <dgm:prSet presAssocID="{2256BE4A-2154-4F51-B56C-DE27617771EE}" presName="sibTrans" presStyleLbl="sibTrans2D1" presStyleIdx="4" presStyleCnt="7"/>
      <dgm:spPr/>
    </dgm:pt>
    <dgm:pt modelId="{36DCBE6C-17B8-401B-A078-B4B46E985424}" type="pres">
      <dgm:prSet presAssocID="{2256BE4A-2154-4F51-B56C-DE27617771EE}" presName="connectorText" presStyleLbl="sibTrans2D1" presStyleIdx="4" presStyleCnt="7"/>
      <dgm:spPr/>
    </dgm:pt>
    <dgm:pt modelId="{5E1D0ECF-7A4E-421D-A386-36F2051A1260}" type="pres">
      <dgm:prSet presAssocID="{6A8D50E7-9CFE-446E-9907-201926392802}" presName="node" presStyleLbl="node1" presStyleIdx="5" presStyleCnt="8">
        <dgm:presLayoutVars>
          <dgm:bulletEnabled val="1"/>
        </dgm:presLayoutVars>
      </dgm:prSet>
      <dgm:spPr/>
    </dgm:pt>
    <dgm:pt modelId="{70BA2B3E-8C99-4FDD-8C2C-CE07460AC8AF}" type="pres">
      <dgm:prSet presAssocID="{49C0EACD-5789-412F-BE3B-9C42AC086953}" presName="sibTrans" presStyleLbl="sibTrans2D1" presStyleIdx="5" presStyleCnt="7"/>
      <dgm:spPr/>
    </dgm:pt>
    <dgm:pt modelId="{0A333865-2842-45D8-8652-27E2F2F1C889}" type="pres">
      <dgm:prSet presAssocID="{49C0EACD-5789-412F-BE3B-9C42AC086953}" presName="connectorText" presStyleLbl="sibTrans2D1" presStyleIdx="5" presStyleCnt="7"/>
      <dgm:spPr/>
    </dgm:pt>
    <dgm:pt modelId="{1DB0F689-8024-4F5B-B9ED-8BB2EF472405}" type="pres">
      <dgm:prSet presAssocID="{E211079D-2424-454E-B29A-B17A28A4BAAE}" presName="node" presStyleLbl="node1" presStyleIdx="6" presStyleCnt="8">
        <dgm:presLayoutVars>
          <dgm:bulletEnabled val="1"/>
        </dgm:presLayoutVars>
      </dgm:prSet>
      <dgm:spPr/>
    </dgm:pt>
    <dgm:pt modelId="{9245AB4D-B10D-4C8B-B9FD-AE8F54299C5C}" type="pres">
      <dgm:prSet presAssocID="{0C919D2E-C4CE-4BDE-9E39-5E2376F75461}" presName="sibTrans" presStyleLbl="sibTrans2D1" presStyleIdx="6" presStyleCnt="7"/>
      <dgm:spPr/>
    </dgm:pt>
    <dgm:pt modelId="{C2CCBF60-8C3D-4BED-82F7-21712E253182}" type="pres">
      <dgm:prSet presAssocID="{0C919D2E-C4CE-4BDE-9E39-5E2376F75461}" presName="connectorText" presStyleLbl="sibTrans2D1" presStyleIdx="6" presStyleCnt="7"/>
      <dgm:spPr/>
    </dgm:pt>
    <dgm:pt modelId="{69210F48-DCF6-4D6C-8842-A6EF2F807CB2}" type="pres">
      <dgm:prSet presAssocID="{2E7E66B4-1F62-46DF-9BF4-982E4BE270A7}" presName="node" presStyleLbl="node1" presStyleIdx="7" presStyleCnt="8">
        <dgm:presLayoutVars>
          <dgm:bulletEnabled val="1"/>
        </dgm:presLayoutVars>
      </dgm:prSet>
      <dgm:spPr/>
    </dgm:pt>
  </dgm:ptLst>
  <dgm:cxnLst>
    <dgm:cxn modelId="{AA6E8901-39EB-4924-877F-8902766A1710}" type="presOf" srcId="{2256BE4A-2154-4F51-B56C-DE27617771EE}" destId="{36DCBE6C-17B8-401B-A078-B4B46E985424}" srcOrd="1" destOrd="0" presId="urn:microsoft.com/office/officeart/2005/8/layout/process1"/>
    <dgm:cxn modelId="{E7251705-EBF4-4A71-AC40-DF8D1D4DBD94}" type="presOf" srcId="{0C919D2E-C4CE-4BDE-9E39-5E2376F75461}" destId="{9245AB4D-B10D-4C8B-B9FD-AE8F54299C5C}" srcOrd="0" destOrd="0" presId="urn:microsoft.com/office/officeart/2005/8/layout/process1"/>
    <dgm:cxn modelId="{0D736F09-8ECB-4603-96AF-5C523169D2D6}" type="presOf" srcId="{94181724-D312-41C3-8541-825F93C906F4}" destId="{3A689587-5EA4-4C3D-B0D4-26AFB0DD4E4A}" srcOrd="0" destOrd="0" presId="urn:microsoft.com/office/officeart/2005/8/layout/process1"/>
    <dgm:cxn modelId="{BE9DD70A-88CB-4DFC-8D5B-AC4615055557}" srcId="{75FD0542-D3E2-499F-92A7-BBA334F4B358}" destId="{E211079D-2424-454E-B29A-B17A28A4BAAE}" srcOrd="6" destOrd="0" parTransId="{E064D57F-9990-4D7E-9907-F92C89763773}" sibTransId="{0C919D2E-C4CE-4BDE-9E39-5E2376F75461}"/>
    <dgm:cxn modelId="{9D8B1511-F205-4E68-ADCC-2C3CF22DCF2B}" type="presOf" srcId="{0C919D2E-C4CE-4BDE-9E39-5E2376F75461}" destId="{C2CCBF60-8C3D-4BED-82F7-21712E253182}" srcOrd="1" destOrd="0" presId="urn:microsoft.com/office/officeart/2005/8/layout/process1"/>
    <dgm:cxn modelId="{0CF0E419-26E7-46A8-A47B-AC7EA17A7B54}" type="presOf" srcId="{E211079D-2424-454E-B29A-B17A28A4BAAE}" destId="{1DB0F689-8024-4F5B-B9ED-8BB2EF472405}" srcOrd="0" destOrd="0" presId="urn:microsoft.com/office/officeart/2005/8/layout/process1"/>
    <dgm:cxn modelId="{BDB0FE1A-8995-4711-BBDC-DDB94CAD99F0}" type="presOf" srcId="{75FD0542-D3E2-499F-92A7-BBA334F4B358}" destId="{020EC88F-3422-4434-B55E-F349E58D1D1A}" srcOrd="0" destOrd="0" presId="urn:microsoft.com/office/officeart/2005/8/layout/process1"/>
    <dgm:cxn modelId="{A1B06824-0993-4D3D-BA68-00D58BDCDD6D}" type="presOf" srcId="{9EC4D570-6658-4AF7-8EEE-B114743515A2}" destId="{3C5EEE1E-20BE-42A3-8099-112897DC07A2}" srcOrd="0" destOrd="0" presId="urn:microsoft.com/office/officeart/2005/8/layout/process1"/>
    <dgm:cxn modelId="{6BBF8325-C92D-4471-BC9A-B0A6BE0F0246}" type="presOf" srcId="{7D5E5A66-2429-4D29-8C3B-85691F4EF813}" destId="{34AE4337-F4DF-4291-BDE7-FE60A639FE02}" srcOrd="0" destOrd="0" presId="urn:microsoft.com/office/officeart/2005/8/layout/process1"/>
    <dgm:cxn modelId="{A0A8722C-EFF5-4987-854C-06E53C8F6C03}" type="presOf" srcId="{23C28CAD-5D9B-48AA-89EA-F87B4B5ACA50}" destId="{EDCAEAA8-B0A8-4BDB-BEBE-8EC2A1BD31A8}" srcOrd="1" destOrd="0" presId="urn:microsoft.com/office/officeart/2005/8/layout/process1"/>
    <dgm:cxn modelId="{31DB002E-744B-492C-9DB7-9982CDECF304}" type="presOf" srcId="{2256BE4A-2154-4F51-B56C-DE27617771EE}" destId="{86DFF241-BD28-4693-8945-2CF5F22C3D94}" srcOrd="0" destOrd="0" presId="urn:microsoft.com/office/officeart/2005/8/layout/process1"/>
    <dgm:cxn modelId="{393F6334-3ACF-43F3-873F-E21AC309EE51}" type="presOf" srcId="{1707980E-40FA-45CF-9CBA-4B69E72D470F}" destId="{02E2DAAA-75FA-4388-B305-EA3DA8E0D586}" srcOrd="0" destOrd="0" presId="urn:microsoft.com/office/officeart/2005/8/layout/process1"/>
    <dgm:cxn modelId="{7CAFD85F-99DF-484F-B36C-36ECD42B295E}" srcId="{75FD0542-D3E2-499F-92A7-BBA334F4B358}" destId="{2E7E66B4-1F62-46DF-9BF4-982E4BE270A7}" srcOrd="7" destOrd="0" parTransId="{9F599142-5A31-4CF0-9753-B8EF162F19CA}" sibTransId="{267BFD08-989C-4710-B5B3-7DA49EC46046}"/>
    <dgm:cxn modelId="{81D86063-163E-48B5-A988-6E3FB3F5F3D4}" srcId="{75FD0542-D3E2-499F-92A7-BBA334F4B358}" destId="{CEC36151-6C2D-438B-9C5E-1D96174E1AAD}" srcOrd="1" destOrd="0" parTransId="{639FD42D-08C7-492E-B1B2-CD13E7ED7285}" sibTransId="{7D5E5A66-2429-4D29-8C3B-85691F4EF813}"/>
    <dgm:cxn modelId="{BD2E8F66-BC22-49D0-B04B-D712F8CBBB82}" type="presOf" srcId="{CEC36151-6C2D-438B-9C5E-1D96174E1AAD}" destId="{10A9184F-A5A4-433F-9700-BDF00CFB8B87}" srcOrd="0" destOrd="0" presId="urn:microsoft.com/office/officeart/2005/8/layout/process1"/>
    <dgm:cxn modelId="{31ABE771-3582-4A45-BA76-AC280A70DAF4}" type="presOf" srcId="{23C28CAD-5D9B-48AA-89EA-F87B4B5ACA50}" destId="{5050E9F1-3D55-4F59-A7D2-E131404ACF13}" srcOrd="0" destOrd="0" presId="urn:microsoft.com/office/officeart/2005/8/layout/process1"/>
    <dgm:cxn modelId="{06236672-9994-4B4E-986D-7EC2F6DDAD4E}" type="presOf" srcId="{49C0EACD-5789-412F-BE3B-9C42AC086953}" destId="{0A333865-2842-45D8-8652-27E2F2F1C889}" srcOrd="1" destOrd="0" presId="urn:microsoft.com/office/officeart/2005/8/layout/process1"/>
    <dgm:cxn modelId="{53020A77-3642-4827-BDE4-0849500FFCC5}" type="presOf" srcId="{6A8D50E7-9CFE-446E-9907-201926392802}" destId="{5E1D0ECF-7A4E-421D-A386-36F2051A1260}" srcOrd="0" destOrd="0" presId="urn:microsoft.com/office/officeart/2005/8/layout/process1"/>
    <dgm:cxn modelId="{6CF52E7F-D690-4B69-A952-9E32DEE3A526}" type="presOf" srcId="{63EE065D-8009-435D-9427-FCD818E837D9}" destId="{DDE970B1-F785-46FA-B18F-6B0A17369388}" srcOrd="0" destOrd="0" presId="urn:microsoft.com/office/officeart/2005/8/layout/process1"/>
    <dgm:cxn modelId="{D060C283-9966-4C28-B0BB-102793740014}" type="presOf" srcId="{8BECDAD2-323F-4C0A-9CFE-DDF432B1FAE9}" destId="{AC665F61-4473-451E-B2C6-141DAA078CBE}" srcOrd="0" destOrd="0" presId="urn:microsoft.com/office/officeart/2005/8/layout/process1"/>
    <dgm:cxn modelId="{22C9FF8D-D215-4015-8BF6-8414661B830F}" srcId="{75FD0542-D3E2-499F-92A7-BBA334F4B358}" destId="{1707980E-40FA-45CF-9CBA-4B69E72D470F}" srcOrd="4" destOrd="0" parTransId="{96D23104-95AE-4A74-9AE3-D8D7A728F37C}" sibTransId="{2256BE4A-2154-4F51-B56C-DE27617771EE}"/>
    <dgm:cxn modelId="{DAC11493-E748-4627-991F-2595672766E9}" type="presOf" srcId="{2E7E66B4-1F62-46DF-9BF4-982E4BE270A7}" destId="{69210F48-DCF6-4D6C-8842-A6EF2F807CB2}" srcOrd="0" destOrd="0" presId="urn:microsoft.com/office/officeart/2005/8/layout/process1"/>
    <dgm:cxn modelId="{9B9F36AC-3A2B-438E-BCE0-ED4E1CB6B139}" type="presOf" srcId="{EBA66DD4-F743-4CB3-84A6-0E3BBC012F83}" destId="{1929FCFD-7708-47BC-8371-7619A44A93D0}" srcOrd="0" destOrd="0" presId="urn:microsoft.com/office/officeart/2005/8/layout/process1"/>
    <dgm:cxn modelId="{C87ED3B4-7467-4192-97B4-0DE91634C93E}" type="presOf" srcId="{8BECDAD2-323F-4C0A-9CFE-DDF432B1FAE9}" destId="{5D4B04A2-DD53-451F-9F98-6B34D74F20E9}" srcOrd="1" destOrd="0" presId="urn:microsoft.com/office/officeart/2005/8/layout/process1"/>
    <dgm:cxn modelId="{65F293BD-3446-48CF-AE02-D881DF57727A}" srcId="{75FD0542-D3E2-499F-92A7-BBA334F4B358}" destId="{9EC4D570-6658-4AF7-8EEE-B114743515A2}" srcOrd="0" destOrd="0" parTransId="{48A65613-BF79-438A-9ABF-D7F434642F9B}" sibTransId="{23C28CAD-5D9B-48AA-89EA-F87B4B5ACA50}"/>
    <dgm:cxn modelId="{1765E8CD-8203-4A32-B27E-BAFBCC14C901}" type="presOf" srcId="{49C0EACD-5789-412F-BE3B-9C42AC086953}" destId="{70BA2B3E-8C99-4FDD-8C2C-CE07460AC8AF}" srcOrd="0" destOrd="0" presId="urn:microsoft.com/office/officeart/2005/8/layout/process1"/>
    <dgm:cxn modelId="{A59797DD-1B1A-4563-A358-2C93DBFDA8E8}" srcId="{75FD0542-D3E2-499F-92A7-BBA334F4B358}" destId="{EBA66DD4-F743-4CB3-84A6-0E3BBC012F83}" srcOrd="3" destOrd="0" parTransId="{12AB2127-60C1-49E1-A298-3C9EFB4D3C63}" sibTransId="{8BECDAD2-323F-4C0A-9CFE-DDF432B1FAE9}"/>
    <dgm:cxn modelId="{A18DB5EC-8FFD-42D8-9459-4F3131F86B9D}" type="presOf" srcId="{63EE065D-8009-435D-9427-FCD818E837D9}" destId="{CB3ED34D-5AE4-47D1-B91D-07377E2A675E}" srcOrd="1" destOrd="0" presId="urn:microsoft.com/office/officeart/2005/8/layout/process1"/>
    <dgm:cxn modelId="{CF34A8EE-BA41-47B6-9F12-7ADF3995A5FC}" type="presOf" srcId="{7D5E5A66-2429-4D29-8C3B-85691F4EF813}" destId="{9699B65A-120A-4E29-9379-B26D684A287A}" srcOrd="1" destOrd="0" presId="urn:microsoft.com/office/officeart/2005/8/layout/process1"/>
    <dgm:cxn modelId="{FBBA0EF4-99E5-45C3-A467-5D981B3621DE}" srcId="{75FD0542-D3E2-499F-92A7-BBA334F4B358}" destId="{6A8D50E7-9CFE-446E-9907-201926392802}" srcOrd="5" destOrd="0" parTransId="{1318B099-5451-4836-BA30-166ACFBCA7CE}" sibTransId="{49C0EACD-5789-412F-BE3B-9C42AC086953}"/>
    <dgm:cxn modelId="{248CBFFB-5D53-4397-9EE3-12CEBD592864}" srcId="{75FD0542-D3E2-499F-92A7-BBA334F4B358}" destId="{94181724-D312-41C3-8541-825F93C906F4}" srcOrd="2" destOrd="0" parTransId="{27D70968-0708-423E-AE01-1630315A8B24}" sibTransId="{63EE065D-8009-435D-9427-FCD818E837D9}"/>
    <dgm:cxn modelId="{1F5F1AAF-2877-4774-9911-16F809E260A6}" type="presParOf" srcId="{020EC88F-3422-4434-B55E-F349E58D1D1A}" destId="{3C5EEE1E-20BE-42A3-8099-112897DC07A2}" srcOrd="0" destOrd="0" presId="urn:microsoft.com/office/officeart/2005/8/layout/process1"/>
    <dgm:cxn modelId="{B1395ECA-DE00-4F03-B998-FC6424B2D8BA}" type="presParOf" srcId="{020EC88F-3422-4434-B55E-F349E58D1D1A}" destId="{5050E9F1-3D55-4F59-A7D2-E131404ACF13}" srcOrd="1" destOrd="0" presId="urn:microsoft.com/office/officeart/2005/8/layout/process1"/>
    <dgm:cxn modelId="{859F3010-C53B-4D3D-84AC-CADE6E79B9B2}" type="presParOf" srcId="{5050E9F1-3D55-4F59-A7D2-E131404ACF13}" destId="{EDCAEAA8-B0A8-4BDB-BEBE-8EC2A1BD31A8}" srcOrd="0" destOrd="0" presId="urn:microsoft.com/office/officeart/2005/8/layout/process1"/>
    <dgm:cxn modelId="{BD40A823-BC6F-4564-8D03-80FC7FB372A6}" type="presParOf" srcId="{020EC88F-3422-4434-B55E-F349E58D1D1A}" destId="{10A9184F-A5A4-433F-9700-BDF00CFB8B87}" srcOrd="2" destOrd="0" presId="urn:microsoft.com/office/officeart/2005/8/layout/process1"/>
    <dgm:cxn modelId="{5AC49F83-274A-426F-AE9A-44237224B44C}" type="presParOf" srcId="{020EC88F-3422-4434-B55E-F349E58D1D1A}" destId="{34AE4337-F4DF-4291-BDE7-FE60A639FE02}" srcOrd="3" destOrd="0" presId="urn:microsoft.com/office/officeart/2005/8/layout/process1"/>
    <dgm:cxn modelId="{FA4C766D-3405-4915-B170-0D995364A780}" type="presParOf" srcId="{34AE4337-F4DF-4291-BDE7-FE60A639FE02}" destId="{9699B65A-120A-4E29-9379-B26D684A287A}" srcOrd="0" destOrd="0" presId="urn:microsoft.com/office/officeart/2005/8/layout/process1"/>
    <dgm:cxn modelId="{43AA7493-86E2-4B03-8255-487FB1D4CB44}" type="presParOf" srcId="{020EC88F-3422-4434-B55E-F349E58D1D1A}" destId="{3A689587-5EA4-4C3D-B0D4-26AFB0DD4E4A}" srcOrd="4" destOrd="0" presId="urn:microsoft.com/office/officeart/2005/8/layout/process1"/>
    <dgm:cxn modelId="{B0D1E14E-B458-4C10-A5CF-D41DFA915A52}" type="presParOf" srcId="{020EC88F-3422-4434-B55E-F349E58D1D1A}" destId="{DDE970B1-F785-46FA-B18F-6B0A17369388}" srcOrd="5" destOrd="0" presId="urn:microsoft.com/office/officeart/2005/8/layout/process1"/>
    <dgm:cxn modelId="{3D64400A-B1FA-446B-9815-D902520B60EC}" type="presParOf" srcId="{DDE970B1-F785-46FA-B18F-6B0A17369388}" destId="{CB3ED34D-5AE4-47D1-B91D-07377E2A675E}" srcOrd="0" destOrd="0" presId="urn:microsoft.com/office/officeart/2005/8/layout/process1"/>
    <dgm:cxn modelId="{A2E469A1-8D5E-45CF-A03D-A4A1954A4BBC}" type="presParOf" srcId="{020EC88F-3422-4434-B55E-F349E58D1D1A}" destId="{1929FCFD-7708-47BC-8371-7619A44A93D0}" srcOrd="6" destOrd="0" presId="urn:microsoft.com/office/officeart/2005/8/layout/process1"/>
    <dgm:cxn modelId="{D330DCFD-44E3-4F6A-BABE-43DFF0A4A5D4}" type="presParOf" srcId="{020EC88F-3422-4434-B55E-F349E58D1D1A}" destId="{AC665F61-4473-451E-B2C6-141DAA078CBE}" srcOrd="7" destOrd="0" presId="urn:microsoft.com/office/officeart/2005/8/layout/process1"/>
    <dgm:cxn modelId="{61A44BE1-8786-44FD-9539-9F873AE353B9}" type="presParOf" srcId="{AC665F61-4473-451E-B2C6-141DAA078CBE}" destId="{5D4B04A2-DD53-451F-9F98-6B34D74F20E9}" srcOrd="0" destOrd="0" presId="urn:microsoft.com/office/officeart/2005/8/layout/process1"/>
    <dgm:cxn modelId="{04B539A7-2379-454E-BF60-C28C655146D8}" type="presParOf" srcId="{020EC88F-3422-4434-B55E-F349E58D1D1A}" destId="{02E2DAAA-75FA-4388-B305-EA3DA8E0D586}" srcOrd="8" destOrd="0" presId="urn:microsoft.com/office/officeart/2005/8/layout/process1"/>
    <dgm:cxn modelId="{79729C35-FF41-4313-9FA9-418345D9FD67}" type="presParOf" srcId="{020EC88F-3422-4434-B55E-F349E58D1D1A}" destId="{86DFF241-BD28-4693-8945-2CF5F22C3D94}" srcOrd="9" destOrd="0" presId="urn:microsoft.com/office/officeart/2005/8/layout/process1"/>
    <dgm:cxn modelId="{454882F0-BAC0-471C-823B-763ED0ECBC26}" type="presParOf" srcId="{86DFF241-BD28-4693-8945-2CF5F22C3D94}" destId="{36DCBE6C-17B8-401B-A078-B4B46E985424}" srcOrd="0" destOrd="0" presId="urn:microsoft.com/office/officeart/2005/8/layout/process1"/>
    <dgm:cxn modelId="{DF658C2C-5645-4648-8C37-42D10FF5669B}" type="presParOf" srcId="{020EC88F-3422-4434-B55E-F349E58D1D1A}" destId="{5E1D0ECF-7A4E-421D-A386-36F2051A1260}" srcOrd="10" destOrd="0" presId="urn:microsoft.com/office/officeart/2005/8/layout/process1"/>
    <dgm:cxn modelId="{C6950AC9-24B2-43D5-8FC5-9AF770DC534B}" type="presParOf" srcId="{020EC88F-3422-4434-B55E-F349E58D1D1A}" destId="{70BA2B3E-8C99-4FDD-8C2C-CE07460AC8AF}" srcOrd="11" destOrd="0" presId="urn:microsoft.com/office/officeart/2005/8/layout/process1"/>
    <dgm:cxn modelId="{D5BBF758-B86A-45A0-BA04-FCB196643C7F}" type="presParOf" srcId="{70BA2B3E-8C99-4FDD-8C2C-CE07460AC8AF}" destId="{0A333865-2842-45D8-8652-27E2F2F1C889}" srcOrd="0" destOrd="0" presId="urn:microsoft.com/office/officeart/2005/8/layout/process1"/>
    <dgm:cxn modelId="{B64C7753-ECDA-4AE1-BBFD-BA72882D2974}" type="presParOf" srcId="{020EC88F-3422-4434-B55E-F349E58D1D1A}" destId="{1DB0F689-8024-4F5B-B9ED-8BB2EF472405}" srcOrd="12" destOrd="0" presId="urn:microsoft.com/office/officeart/2005/8/layout/process1"/>
    <dgm:cxn modelId="{C2103195-5302-438B-95E8-D8E778D75092}" type="presParOf" srcId="{020EC88F-3422-4434-B55E-F349E58D1D1A}" destId="{9245AB4D-B10D-4C8B-B9FD-AE8F54299C5C}" srcOrd="13" destOrd="0" presId="urn:microsoft.com/office/officeart/2005/8/layout/process1"/>
    <dgm:cxn modelId="{71486C80-2D69-4B38-A972-73E2ECA0F555}" type="presParOf" srcId="{9245AB4D-B10D-4C8B-B9FD-AE8F54299C5C}" destId="{C2CCBF60-8C3D-4BED-82F7-21712E253182}" srcOrd="0" destOrd="0" presId="urn:microsoft.com/office/officeart/2005/8/layout/process1"/>
    <dgm:cxn modelId="{87F740A5-5385-4589-9DB6-25FD3DA8CD35}" type="presParOf" srcId="{020EC88F-3422-4434-B55E-F349E58D1D1A}" destId="{69210F48-DCF6-4D6C-8842-A6EF2F807CB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738C6-512E-44EE-BC93-F85A8F49FD7F}">
      <dsp:nvSpPr>
        <dsp:cNvPr id="0" name=""/>
        <dsp:cNvSpPr/>
      </dsp:nvSpPr>
      <dsp:spPr>
        <a:xfrm>
          <a:off x="3775273" y="3804"/>
          <a:ext cx="577453" cy="375344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SET</a:t>
          </a:r>
          <a:endParaRPr lang="zh-CN" altLang="en-US" sz="6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93596" y="22127"/>
        <a:ext cx="540807" cy="338698"/>
      </dsp:txXfrm>
    </dsp:sp>
    <dsp:sp modelId="{B19ED39F-A28E-4F50-9B7C-C2B5B78A27CC}">
      <dsp:nvSpPr>
        <dsp:cNvPr id="0" name=""/>
        <dsp:cNvSpPr/>
      </dsp:nvSpPr>
      <dsp:spPr>
        <a:xfrm>
          <a:off x="1546143" y="191476"/>
          <a:ext cx="5035713" cy="5035713"/>
        </a:xfrm>
        <a:custGeom>
          <a:avLst/>
          <a:gdLst/>
          <a:ahLst/>
          <a:cxnLst/>
          <a:rect l="0" t="0" r="0" b="0"/>
          <a:pathLst>
            <a:path>
              <a:moveTo>
                <a:pt x="2884591" y="26851"/>
              </a:moveTo>
              <a:arcTo wR="2517856" hR="2517856" stAng="16702507" swAng="322826"/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C4B67-54D4-4859-BC83-F9526AA4BECA}">
      <dsp:nvSpPr>
        <dsp:cNvPr id="0" name=""/>
        <dsp:cNvSpPr/>
      </dsp:nvSpPr>
      <dsp:spPr>
        <a:xfrm>
          <a:off x="4738815" y="195464"/>
          <a:ext cx="577453" cy="375344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BRANCH</a:t>
          </a:r>
          <a:endParaRPr lang="zh-CN" altLang="en-US" sz="6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57138" y="213787"/>
        <a:ext cx="540807" cy="338698"/>
      </dsp:txXfrm>
    </dsp:sp>
    <dsp:sp modelId="{1BC8EF1F-0E73-4983-A7EA-EBEBD2710367}">
      <dsp:nvSpPr>
        <dsp:cNvPr id="0" name=""/>
        <dsp:cNvSpPr/>
      </dsp:nvSpPr>
      <dsp:spPr>
        <a:xfrm>
          <a:off x="1546143" y="191476"/>
          <a:ext cx="5035713" cy="5035713"/>
        </a:xfrm>
        <a:custGeom>
          <a:avLst/>
          <a:gdLst/>
          <a:ahLst/>
          <a:cxnLst/>
          <a:rect l="0" t="0" r="0" b="0"/>
          <a:pathLst>
            <a:path>
              <a:moveTo>
                <a:pt x="3836285" y="372781"/>
              </a:moveTo>
              <a:arcTo wR="2517856" hR="2517856" stAng="18094570" swAng="315693"/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AA98A-3690-4EAF-9297-46BAB8EF7754}">
      <dsp:nvSpPr>
        <dsp:cNvPr id="0" name=""/>
        <dsp:cNvSpPr/>
      </dsp:nvSpPr>
      <dsp:spPr>
        <a:xfrm>
          <a:off x="5555666" y="741267"/>
          <a:ext cx="577453" cy="375344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RSTRE</a:t>
          </a:r>
          <a:endParaRPr lang="zh-CN" altLang="en-US" sz="6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3989" y="759590"/>
        <a:ext cx="540807" cy="338698"/>
      </dsp:txXfrm>
    </dsp:sp>
    <dsp:sp modelId="{B88812D7-842F-4540-BA15-904ADAE8A2C4}">
      <dsp:nvSpPr>
        <dsp:cNvPr id="0" name=""/>
        <dsp:cNvSpPr/>
      </dsp:nvSpPr>
      <dsp:spPr>
        <a:xfrm>
          <a:off x="1546143" y="191476"/>
          <a:ext cx="5035713" cy="5035713"/>
        </a:xfrm>
        <a:custGeom>
          <a:avLst/>
          <a:gdLst/>
          <a:ahLst/>
          <a:cxnLst/>
          <a:rect l="0" t="0" r="0" b="0"/>
          <a:pathLst>
            <a:path>
              <a:moveTo>
                <a:pt x="4532982" y="1008264"/>
              </a:moveTo>
              <a:arcTo wR="2517856" hR="2517856" stAng="19389720" swAng="433688"/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9062C-419A-4A0A-B07C-E318A70BDD37}">
      <dsp:nvSpPr>
        <dsp:cNvPr id="0" name=""/>
        <dsp:cNvSpPr/>
      </dsp:nvSpPr>
      <dsp:spPr>
        <a:xfrm>
          <a:off x="6101469" y="1558119"/>
          <a:ext cx="577453" cy="375344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SETUNADDR</a:t>
          </a:r>
          <a:endParaRPr lang="zh-CN" altLang="en-US" sz="6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19792" y="1576442"/>
        <a:ext cx="540807" cy="338698"/>
      </dsp:txXfrm>
    </dsp:sp>
    <dsp:sp modelId="{B4779964-150C-42EC-9B41-35E2D2E10045}">
      <dsp:nvSpPr>
        <dsp:cNvPr id="0" name=""/>
        <dsp:cNvSpPr/>
      </dsp:nvSpPr>
      <dsp:spPr>
        <a:xfrm>
          <a:off x="1546143" y="191476"/>
          <a:ext cx="5035713" cy="5035713"/>
        </a:xfrm>
        <a:custGeom>
          <a:avLst/>
          <a:gdLst/>
          <a:ahLst/>
          <a:cxnLst/>
          <a:rect l="0" t="0" r="0" b="0"/>
          <a:pathLst>
            <a:path>
              <a:moveTo>
                <a:pt x="4947405" y="1856876"/>
              </a:moveTo>
              <a:arcTo wR="2517856" hR="2517856" stAng="20686832" swAng="493006"/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2FFDB-A827-4709-AAD9-C23795CBEC64}">
      <dsp:nvSpPr>
        <dsp:cNvPr id="0" name=""/>
        <dsp:cNvSpPr/>
      </dsp:nvSpPr>
      <dsp:spPr>
        <a:xfrm>
          <a:off x="6293130" y="2521661"/>
          <a:ext cx="577453" cy="375344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GETUN</a:t>
          </a:r>
          <a:endParaRPr lang="zh-CN" altLang="zh-CN" sz="6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11453" y="2539984"/>
        <a:ext cx="540807" cy="338698"/>
      </dsp:txXfrm>
    </dsp:sp>
    <dsp:sp modelId="{0A24FBCD-725D-4EB1-8BC1-5F6A7B133555}">
      <dsp:nvSpPr>
        <dsp:cNvPr id="0" name=""/>
        <dsp:cNvSpPr/>
      </dsp:nvSpPr>
      <dsp:spPr>
        <a:xfrm>
          <a:off x="1546143" y="191476"/>
          <a:ext cx="5035713" cy="5035713"/>
        </a:xfrm>
        <a:custGeom>
          <a:avLst/>
          <a:gdLst/>
          <a:ahLst/>
          <a:cxnLst/>
          <a:rect l="0" t="0" r="0" b="0"/>
          <a:pathLst>
            <a:path>
              <a:moveTo>
                <a:pt x="5016931" y="2824824"/>
              </a:moveTo>
              <a:arcTo wR="2517856" hR="2517856" stAng="420162" swAng="493006"/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C0411-4326-403E-8D47-A6A3D3FF58B4}">
      <dsp:nvSpPr>
        <dsp:cNvPr id="0" name=""/>
        <dsp:cNvSpPr/>
      </dsp:nvSpPr>
      <dsp:spPr>
        <a:xfrm>
          <a:off x="6101469" y="3485203"/>
          <a:ext cx="577453" cy="375344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SETDEADDR</a:t>
          </a:r>
          <a:endParaRPr lang="zh-CN" altLang="zh-CN" sz="6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19792" y="3503526"/>
        <a:ext cx="540807" cy="338698"/>
      </dsp:txXfrm>
    </dsp:sp>
    <dsp:sp modelId="{2D9C6D44-6CAC-4ABC-9F74-B14552FD3510}">
      <dsp:nvSpPr>
        <dsp:cNvPr id="0" name=""/>
        <dsp:cNvSpPr/>
      </dsp:nvSpPr>
      <dsp:spPr>
        <a:xfrm>
          <a:off x="1546143" y="191476"/>
          <a:ext cx="5035713" cy="5035713"/>
        </a:xfrm>
        <a:custGeom>
          <a:avLst/>
          <a:gdLst/>
          <a:ahLst/>
          <a:cxnLst/>
          <a:rect l="0" t="0" r="0" b="0"/>
          <a:pathLst>
            <a:path>
              <a:moveTo>
                <a:pt x="4706905" y="3761908"/>
              </a:moveTo>
              <a:arcTo wR="2517856" hR="2517856" stAng="1776592" swAng="433688"/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FE91F-0736-48AF-B53D-291FAAA93915}">
      <dsp:nvSpPr>
        <dsp:cNvPr id="0" name=""/>
        <dsp:cNvSpPr/>
      </dsp:nvSpPr>
      <dsp:spPr>
        <a:xfrm>
          <a:off x="5555666" y="4302054"/>
          <a:ext cx="577453" cy="375344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GETDE</a:t>
          </a:r>
          <a:endParaRPr lang="zh-CN" altLang="zh-CN" sz="6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3989" y="4320377"/>
        <a:ext cx="540807" cy="338698"/>
      </dsp:txXfrm>
    </dsp:sp>
    <dsp:sp modelId="{A5B83A58-164A-4D00-8B43-BEAAA556136B}">
      <dsp:nvSpPr>
        <dsp:cNvPr id="0" name=""/>
        <dsp:cNvSpPr/>
      </dsp:nvSpPr>
      <dsp:spPr>
        <a:xfrm>
          <a:off x="1546143" y="191476"/>
          <a:ext cx="5035713" cy="5035713"/>
        </a:xfrm>
        <a:custGeom>
          <a:avLst/>
          <a:gdLst/>
          <a:ahLst/>
          <a:cxnLst/>
          <a:rect l="0" t="0" r="0" b="0"/>
          <a:pathLst>
            <a:path>
              <a:moveTo>
                <a:pt x="4027439" y="4532990"/>
              </a:moveTo>
              <a:arcTo wR="2517856" hR="2517856" stAng="3189737" swAng="315693"/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4E1C5-40DC-4406-9A6F-89657E73C658}">
      <dsp:nvSpPr>
        <dsp:cNvPr id="0" name=""/>
        <dsp:cNvSpPr/>
      </dsp:nvSpPr>
      <dsp:spPr>
        <a:xfrm>
          <a:off x="4738815" y="4847857"/>
          <a:ext cx="577453" cy="375344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EXCHANGE</a:t>
          </a:r>
          <a:endParaRPr lang="zh-CN" altLang="zh-CN" sz="6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57138" y="4866180"/>
        <a:ext cx="540807" cy="338698"/>
      </dsp:txXfrm>
    </dsp:sp>
    <dsp:sp modelId="{5958B8D0-74A5-45A3-837A-90C67302DB2C}">
      <dsp:nvSpPr>
        <dsp:cNvPr id="0" name=""/>
        <dsp:cNvSpPr/>
      </dsp:nvSpPr>
      <dsp:spPr>
        <a:xfrm>
          <a:off x="1546143" y="191476"/>
          <a:ext cx="5035713" cy="5035713"/>
        </a:xfrm>
        <a:custGeom>
          <a:avLst/>
          <a:gdLst/>
          <a:ahLst/>
          <a:cxnLst/>
          <a:rect l="0" t="0" r="0" b="0"/>
          <a:pathLst>
            <a:path>
              <a:moveTo>
                <a:pt x="3116552" y="4963498"/>
              </a:moveTo>
              <a:arcTo wR="2517856" hR="2517856" stAng="4574666" swAng="322826"/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D5A5B-E39D-4D3A-83C4-5B32FC2EACCC}">
      <dsp:nvSpPr>
        <dsp:cNvPr id="0" name=""/>
        <dsp:cNvSpPr/>
      </dsp:nvSpPr>
      <dsp:spPr>
        <a:xfrm>
          <a:off x="3775273" y="5039517"/>
          <a:ext cx="577453" cy="375344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REFRESH</a:t>
          </a:r>
          <a:endParaRPr lang="zh-CN" altLang="zh-CN" sz="6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93596" y="5057840"/>
        <a:ext cx="540807" cy="338698"/>
      </dsp:txXfrm>
    </dsp:sp>
    <dsp:sp modelId="{EF129AF7-06AF-441E-B1F0-04C8A41B13E3}">
      <dsp:nvSpPr>
        <dsp:cNvPr id="0" name=""/>
        <dsp:cNvSpPr/>
      </dsp:nvSpPr>
      <dsp:spPr>
        <a:xfrm>
          <a:off x="1546143" y="191476"/>
          <a:ext cx="5035713" cy="5035713"/>
        </a:xfrm>
        <a:custGeom>
          <a:avLst/>
          <a:gdLst/>
          <a:ahLst/>
          <a:cxnLst/>
          <a:rect l="0" t="0" r="0" b="0"/>
          <a:pathLst>
            <a:path>
              <a:moveTo>
                <a:pt x="2151122" y="5008862"/>
              </a:moveTo>
              <a:arcTo wR="2517856" hR="2517856" stAng="5902507" swAng="322826"/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72353-A7A2-4B38-B2F0-2CD5E90F7E08}">
      <dsp:nvSpPr>
        <dsp:cNvPr id="0" name=""/>
        <dsp:cNvSpPr/>
      </dsp:nvSpPr>
      <dsp:spPr>
        <a:xfrm>
          <a:off x="2811731" y="4847857"/>
          <a:ext cx="577453" cy="375344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SETWUN</a:t>
          </a:r>
          <a:endParaRPr lang="zh-CN" altLang="zh-CN" sz="6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30054" y="4866180"/>
        <a:ext cx="540807" cy="338698"/>
      </dsp:txXfrm>
    </dsp:sp>
    <dsp:sp modelId="{4743843D-8A67-4C32-95AC-43BC171CEDD2}">
      <dsp:nvSpPr>
        <dsp:cNvPr id="0" name=""/>
        <dsp:cNvSpPr/>
      </dsp:nvSpPr>
      <dsp:spPr>
        <a:xfrm>
          <a:off x="1546143" y="191476"/>
          <a:ext cx="5035713" cy="5035713"/>
        </a:xfrm>
        <a:custGeom>
          <a:avLst/>
          <a:gdLst/>
          <a:ahLst/>
          <a:cxnLst/>
          <a:rect l="0" t="0" r="0" b="0"/>
          <a:pathLst>
            <a:path>
              <a:moveTo>
                <a:pt x="1199427" y="4662931"/>
              </a:moveTo>
              <a:arcTo wR="2517856" hR="2517856" stAng="7294570" swAng="315693"/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F7914-7D35-4AA2-9B70-0FEBD636F846}">
      <dsp:nvSpPr>
        <dsp:cNvPr id="0" name=""/>
        <dsp:cNvSpPr/>
      </dsp:nvSpPr>
      <dsp:spPr>
        <a:xfrm>
          <a:off x="1994879" y="4302054"/>
          <a:ext cx="577453" cy="375344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UNWEN</a:t>
          </a:r>
          <a:endParaRPr lang="zh-CN" altLang="zh-CN" sz="6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13202" y="4320377"/>
        <a:ext cx="540807" cy="338698"/>
      </dsp:txXfrm>
    </dsp:sp>
    <dsp:sp modelId="{9F21C971-4DC1-4552-BAF8-DA71C005B092}">
      <dsp:nvSpPr>
        <dsp:cNvPr id="0" name=""/>
        <dsp:cNvSpPr/>
      </dsp:nvSpPr>
      <dsp:spPr>
        <a:xfrm>
          <a:off x="1546143" y="191476"/>
          <a:ext cx="5035713" cy="5035713"/>
        </a:xfrm>
        <a:custGeom>
          <a:avLst/>
          <a:gdLst/>
          <a:ahLst/>
          <a:cxnLst/>
          <a:rect l="0" t="0" r="0" b="0"/>
          <a:pathLst>
            <a:path>
              <a:moveTo>
                <a:pt x="502730" y="4027448"/>
              </a:moveTo>
              <a:arcTo wR="2517856" hR="2517856" stAng="8589720" swAng="433688"/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3896B-7AF4-4139-BD26-A0FBB0AD31BF}">
      <dsp:nvSpPr>
        <dsp:cNvPr id="0" name=""/>
        <dsp:cNvSpPr/>
      </dsp:nvSpPr>
      <dsp:spPr>
        <a:xfrm>
          <a:off x="1449077" y="3485203"/>
          <a:ext cx="577453" cy="375344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DISUNWEN</a:t>
          </a:r>
          <a:endParaRPr lang="zh-CN" altLang="zh-CN" sz="6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67400" y="3503526"/>
        <a:ext cx="540807" cy="338698"/>
      </dsp:txXfrm>
    </dsp:sp>
    <dsp:sp modelId="{326EF85D-28D7-4352-851C-C6B9E878E9BC}">
      <dsp:nvSpPr>
        <dsp:cNvPr id="0" name=""/>
        <dsp:cNvSpPr/>
      </dsp:nvSpPr>
      <dsp:spPr>
        <a:xfrm>
          <a:off x="1546143" y="191476"/>
          <a:ext cx="5035713" cy="5035713"/>
        </a:xfrm>
        <a:custGeom>
          <a:avLst/>
          <a:gdLst/>
          <a:ahLst/>
          <a:cxnLst/>
          <a:rect l="0" t="0" r="0" b="0"/>
          <a:pathLst>
            <a:path>
              <a:moveTo>
                <a:pt x="88307" y="3178837"/>
              </a:moveTo>
              <a:arcTo wR="2517856" hR="2517856" stAng="9886832" swAng="493006"/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8493D-C59F-4C30-AC9E-A60AD5BA56C3}">
      <dsp:nvSpPr>
        <dsp:cNvPr id="0" name=""/>
        <dsp:cNvSpPr/>
      </dsp:nvSpPr>
      <dsp:spPr>
        <a:xfrm>
          <a:off x="1257416" y="2521661"/>
          <a:ext cx="577453" cy="375344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SETWDE</a:t>
          </a:r>
          <a:endParaRPr lang="zh-CN" altLang="zh-CN" sz="6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75739" y="2539984"/>
        <a:ext cx="540807" cy="338698"/>
      </dsp:txXfrm>
    </dsp:sp>
    <dsp:sp modelId="{8784D627-0073-4AE0-A322-76E19804D4DE}">
      <dsp:nvSpPr>
        <dsp:cNvPr id="0" name=""/>
        <dsp:cNvSpPr/>
      </dsp:nvSpPr>
      <dsp:spPr>
        <a:xfrm>
          <a:off x="1546143" y="191476"/>
          <a:ext cx="5035713" cy="5035713"/>
        </a:xfrm>
        <a:custGeom>
          <a:avLst/>
          <a:gdLst/>
          <a:ahLst/>
          <a:cxnLst/>
          <a:rect l="0" t="0" r="0" b="0"/>
          <a:pathLst>
            <a:path>
              <a:moveTo>
                <a:pt x="18782" y="2210889"/>
              </a:moveTo>
              <a:arcTo wR="2517856" hR="2517856" stAng="11220162" swAng="493006"/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4A455-F874-4BE0-B0DD-C490D755CA94}">
      <dsp:nvSpPr>
        <dsp:cNvPr id="0" name=""/>
        <dsp:cNvSpPr/>
      </dsp:nvSpPr>
      <dsp:spPr>
        <a:xfrm>
          <a:off x="1449077" y="1558119"/>
          <a:ext cx="577453" cy="375344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DEWEN</a:t>
          </a:r>
          <a:endParaRPr lang="zh-CN" altLang="zh-CN" sz="6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67400" y="1576442"/>
        <a:ext cx="540807" cy="338698"/>
      </dsp:txXfrm>
    </dsp:sp>
    <dsp:sp modelId="{E6888E86-2FDC-487A-8365-DFD3774B6BEB}">
      <dsp:nvSpPr>
        <dsp:cNvPr id="0" name=""/>
        <dsp:cNvSpPr/>
      </dsp:nvSpPr>
      <dsp:spPr>
        <a:xfrm>
          <a:off x="1546143" y="191476"/>
          <a:ext cx="5035713" cy="5035713"/>
        </a:xfrm>
        <a:custGeom>
          <a:avLst/>
          <a:gdLst/>
          <a:ahLst/>
          <a:cxnLst/>
          <a:rect l="0" t="0" r="0" b="0"/>
          <a:pathLst>
            <a:path>
              <a:moveTo>
                <a:pt x="328807" y="1273804"/>
              </a:moveTo>
              <a:arcTo wR="2517856" hR="2517856" stAng="12576592" swAng="433688"/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EFEE9-6E55-429E-B7DF-ECDA7E1F1DDC}">
      <dsp:nvSpPr>
        <dsp:cNvPr id="0" name=""/>
        <dsp:cNvSpPr/>
      </dsp:nvSpPr>
      <dsp:spPr>
        <a:xfrm>
          <a:off x="1994879" y="741267"/>
          <a:ext cx="577453" cy="375344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DISDEWEN</a:t>
          </a:r>
          <a:endParaRPr lang="zh-CN" altLang="zh-CN" sz="6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13202" y="759590"/>
        <a:ext cx="540807" cy="338698"/>
      </dsp:txXfrm>
    </dsp:sp>
    <dsp:sp modelId="{7853BA60-3904-43A3-A455-B853B423AE8E}">
      <dsp:nvSpPr>
        <dsp:cNvPr id="0" name=""/>
        <dsp:cNvSpPr/>
      </dsp:nvSpPr>
      <dsp:spPr>
        <a:xfrm>
          <a:off x="1546143" y="191476"/>
          <a:ext cx="5035713" cy="5035713"/>
        </a:xfrm>
        <a:custGeom>
          <a:avLst/>
          <a:gdLst/>
          <a:ahLst/>
          <a:cxnLst/>
          <a:rect l="0" t="0" r="0" b="0"/>
          <a:pathLst>
            <a:path>
              <a:moveTo>
                <a:pt x="1008274" y="502723"/>
              </a:moveTo>
              <a:arcTo wR="2517856" hR="2517856" stAng="13989737" swAng="315693"/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763DCC-99CC-44CB-8584-02696D743FBC}">
      <dsp:nvSpPr>
        <dsp:cNvPr id="0" name=""/>
        <dsp:cNvSpPr/>
      </dsp:nvSpPr>
      <dsp:spPr>
        <a:xfrm>
          <a:off x="2811731" y="195464"/>
          <a:ext cx="577453" cy="375344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END</a:t>
          </a:r>
          <a:endParaRPr lang="zh-CN" altLang="zh-CN" sz="6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30054" y="213787"/>
        <a:ext cx="540807" cy="338698"/>
      </dsp:txXfrm>
    </dsp:sp>
    <dsp:sp modelId="{6C7E01BA-183C-4452-BEB6-9BBF72FAA09F}">
      <dsp:nvSpPr>
        <dsp:cNvPr id="0" name=""/>
        <dsp:cNvSpPr/>
      </dsp:nvSpPr>
      <dsp:spPr>
        <a:xfrm>
          <a:off x="1546143" y="191476"/>
          <a:ext cx="5035713" cy="5035713"/>
        </a:xfrm>
        <a:custGeom>
          <a:avLst/>
          <a:gdLst/>
          <a:ahLst/>
          <a:cxnLst/>
          <a:rect l="0" t="0" r="0" b="0"/>
          <a:pathLst>
            <a:path>
              <a:moveTo>
                <a:pt x="1919160" y="72214"/>
              </a:moveTo>
              <a:arcTo wR="2517856" hR="2517856" stAng="15374666" swAng="322826"/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EEE1E-20BE-42A3-8099-112897DC07A2}">
      <dsp:nvSpPr>
        <dsp:cNvPr id="0" name=""/>
        <dsp:cNvSpPr/>
      </dsp:nvSpPr>
      <dsp:spPr>
        <a:xfrm>
          <a:off x="7373143" y="2483710"/>
          <a:ext cx="752078" cy="45124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REFRESH</a:t>
          </a:r>
          <a:endParaRPr lang="zh-CN" altLang="en-US" sz="900" kern="1200"/>
        </a:p>
      </dsp:txBody>
      <dsp:txXfrm>
        <a:off x="7386360" y="2496927"/>
        <a:ext cx="725644" cy="424812"/>
      </dsp:txXfrm>
    </dsp:sp>
    <dsp:sp modelId="{5050E9F1-3D55-4F59-A7D2-E131404ACF13}">
      <dsp:nvSpPr>
        <dsp:cNvPr id="0" name=""/>
        <dsp:cNvSpPr/>
      </dsp:nvSpPr>
      <dsp:spPr>
        <a:xfrm rot="10800000">
          <a:off x="7138495" y="2616075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 rot="10800000">
        <a:off x="7186327" y="2653378"/>
        <a:ext cx="111608" cy="111909"/>
      </dsp:txXfrm>
    </dsp:sp>
    <dsp:sp modelId="{6E501824-5FF6-4AB5-9F03-28230F9A65DE}">
      <dsp:nvSpPr>
        <dsp:cNvPr id="0" name=""/>
        <dsp:cNvSpPr/>
      </dsp:nvSpPr>
      <dsp:spPr>
        <a:xfrm>
          <a:off x="6320234" y="2483710"/>
          <a:ext cx="752078" cy="45124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SETWUN</a:t>
          </a:r>
          <a:endParaRPr lang="zh-CN" altLang="zh-CN" sz="9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33451" y="2496927"/>
        <a:ext cx="725644" cy="424812"/>
      </dsp:txXfrm>
    </dsp:sp>
    <dsp:sp modelId="{D22B84B9-E016-4DF2-8B56-374091008892}">
      <dsp:nvSpPr>
        <dsp:cNvPr id="0" name=""/>
        <dsp:cNvSpPr/>
      </dsp:nvSpPr>
      <dsp:spPr>
        <a:xfrm rot="10800000">
          <a:off x="6085586" y="2616075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 rot="10800000">
        <a:off x="6133418" y="2653378"/>
        <a:ext cx="111608" cy="111909"/>
      </dsp:txXfrm>
    </dsp:sp>
    <dsp:sp modelId="{D422817F-9599-4715-BB81-D3A9FBE5516E}">
      <dsp:nvSpPr>
        <dsp:cNvPr id="0" name=""/>
        <dsp:cNvSpPr/>
      </dsp:nvSpPr>
      <dsp:spPr>
        <a:xfrm>
          <a:off x="5267325" y="2483710"/>
          <a:ext cx="752078" cy="45124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UNWEN</a:t>
          </a:r>
          <a:endParaRPr lang="zh-CN" altLang="zh-CN" sz="9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80542" y="2496927"/>
        <a:ext cx="725644" cy="424812"/>
      </dsp:txXfrm>
    </dsp:sp>
    <dsp:sp modelId="{BBDDC1A8-6C3D-4840-8296-3BFC64F02050}">
      <dsp:nvSpPr>
        <dsp:cNvPr id="0" name=""/>
        <dsp:cNvSpPr/>
      </dsp:nvSpPr>
      <dsp:spPr>
        <a:xfrm rot="10800000">
          <a:off x="5032676" y="2616075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 rot="10800000">
        <a:off x="5080508" y="2653378"/>
        <a:ext cx="111608" cy="111909"/>
      </dsp:txXfrm>
    </dsp:sp>
    <dsp:sp modelId="{68602D74-F22A-4418-BB25-485C5564511B}">
      <dsp:nvSpPr>
        <dsp:cNvPr id="0" name=""/>
        <dsp:cNvSpPr/>
      </dsp:nvSpPr>
      <dsp:spPr>
        <a:xfrm>
          <a:off x="4214415" y="2483710"/>
          <a:ext cx="752078" cy="45124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DISUNWEN</a:t>
          </a:r>
          <a:endParaRPr lang="zh-CN" altLang="zh-CN" sz="9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27632" y="2496927"/>
        <a:ext cx="725644" cy="424812"/>
      </dsp:txXfrm>
    </dsp:sp>
    <dsp:sp modelId="{36BD7186-45B1-4736-A6F2-DD506CEE0223}">
      <dsp:nvSpPr>
        <dsp:cNvPr id="0" name=""/>
        <dsp:cNvSpPr/>
      </dsp:nvSpPr>
      <dsp:spPr>
        <a:xfrm rot="10800000">
          <a:off x="3979767" y="2616075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 rot="10800000">
        <a:off x="4027599" y="2653378"/>
        <a:ext cx="111608" cy="111909"/>
      </dsp:txXfrm>
    </dsp:sp>
    <dsp:sp modelId="{72C89AFB-7C3A-49F5-B300-229F8B8A42F4}">
      <dsp:nvSpPr>
        <dsp:cNvPr id="0" name=""/>
        <dsp:cNvSpPr/>
      </dsp:nvSpPr>
      <dsp:spPr>
        <a:xfrm>
          <a:off x="3161506" y="2483710"/>
          <a:ext cx="752078" cy="45124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SETWDE</a:t>
          </a:r>
          <a:endParaRPr lang="zh-CN" altLang="zh-CN" sz="9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74723" y="2496927"/>
        <a:ext cx="725644" cy="424812"/>
      </dsp:txXfrm>
    </dsp:sp>
    <dsp:sp modelId="{7733A77D-8329-499E-928F-C5D3BB206A7D}">
      <dsp:nvSpPr>
        <dsp:cNvPr id="0" name=""/>
        <dsp:cNvSpPr/>
      </dsp:nvSpPr>
      <dsp:spPr>
        <a:xfrm rot="10800000">
          <a:off x="2926857" y="2616075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 rot="10800000">
        <a:off x="2974689" y="2653378"/>
        <a:ext cx="111608" cy="111909"/>
      </dsp:txXfrm>
    </dsp:sp>
    <dsp:sp modelId="{09A3348F-EB54-45F7-854C-5CE80922C72C}">
      <dsp:nvSpPr>
        <dsp:cNvPr id="0" name=""/>
        <dsp:cNvSpPr/>
      </dsp:nvSpPr>
      <dsp:spPr>
        <a:xfrm>
          <a:off x="2108596" y="2483710"/>
          <a:ext cx="752078" cy="45124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DEWEN</a:t>
          </a:r>
          <a:endParaRPr lang="zh-CN" altLang="zh-CN" sz="9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21813" y="2496927"/>
        <a:ext cx="725644" cy="424812"/>
      </dsp:txXfrm>
    </dsp:sp>
    <dsp:sp modelId="{4A81EAB4-69D4-4147-91A1-A174144CFC94}">
      <dsp:nvSpPr>
        <dsp:cNvPr id="0" name=""/>
        <dsp:cNvSpPr/>
      </dsp:nvSpPr>
      <dsp:spPr>
        <a:xfrm rot="10800000">
          <a:off x="1873948" y="2616075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 rot="10800000">
        <a:off x="1921780" y="2653378"/>
        <a:ext cx="111608" cy="111909"/>
      </dsp:txXfrm>
    </dsp:sp>
    <dsp:sp modelId="{FC8CE223-33A9-4544-91A1-BE6F264470FC}">
      <dsp:nvSpPr>
        <dsp:cNvPr id="0" name=""/>
        <dsp:cNvSpPr/>
      </dsp:nvSpPr>
      <dsp:spPr>
        <a:xfrm>
          <a:off x="1055687" y="2483710"/>
          <a:ext cx="752078" cy="45124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DISDEWEN</a:t>
          </a:r>
          <a:endParaRPr lang="zh-CN" altLang="zh-CN" sz="9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8904" y="2496927"/>
        <a:ext cx="725644" cy="424812"/>
      </dsp:txXfrm>
    </dsp:sp>
    <dsp:sp modelId="{F62BE470-C305-41F4-A3AF-881B7DBB9A55}">
      <dsp:nvSpPr>
        <dsp:cNvPr id="0" name=""/>
        <dsp:cNvSpPr/>
      </dsp:nvSpPr>
      <dsp:spPr>
        <a:xfrm rot="10800000">
          <a:off x="821039" y="2616075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 rot="10800000">
        <a:off x="868871" y="2653378"/>
        <a:ext cx="111608" cy="111909"/>
      </dsp:txXfrm>
    </dsp:sp>
    <dsp:sp modelId="{292419B0-CA27-49BF-AE0E-69708BFC7DA4}">
      <dsp:nvSpPr>
        <dsp:cNvPr id="0" name=""/>
        <dsp:cNvSpPr/>
      </dsp:nvSpPr>
      <dsp:spPr>
        <a:xfrm>
          <a:off x="2778" y="2483710"/>
          <a:ext cx="752078" cy="45124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END</a:t>
          </a:r>
          <a:endParaRPr lang="zh-CN" altLang="zh-CN" sz="9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995" y="2496927"/>
        <a:ext cx="725644" cy="424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EEE1E-20BE-42A3-8099-112897DC07A2}">
      <dsp:nvSpPr>
        <dsp:cNvPr id="0" name=""/>
        <dsp:cNvSpPr/>
      </dsp:nvSpPr>
      <dsp:spPr>
        <a:xfrm>
          <a:off x="2778" y="2483710"/>
          <a:ext cx="752078" cy="45124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SET</a:t>
          </a:r>
          <a:endParaRPr lang="zh-CN" altLang="en-US" sz="800" kern="1200"/>
        </a:p>
      </dsp:txBody>
      <dsp:txXfrm>
        <a:off x="15995" y="2496927"/>
        <a:ext cx="725644" cy="424812"/>
      </dsp:txXfrm>
    </dsp:sp>
    <dsp:sp modelId="{5050E9F1-3D55-4F59-A7D2-E131404ACF13}">
      <dsp:nvSpPr>
        <dsp:cNvPr id="0" name=""/>
        <dsp:cNvSpPr/>
      </dsp:nvSpPr>
      <dsp:spPr>
        <a:xfrm>
          <a:off x="841406" y="2505571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841406" y="2542874"/>
        <a:ext cx="111608" cy="111909"/>
      </dsp:txXfrm>
    </dsp:sp>
    <dsp:sp modelId="{10A9184F-A5A4-433F-9700-BDF00CFB8B87}">
      <dsp:nvSpPr>
        <dsp:cNvPr id="0" name=""/>
        <dsp:cNvSpPr/>
      </dsp:nvSpPr>
      <dsp:spPr>
        <a:xfrm>
          <a:off x="1055687" y="2483710"/>
          <a:ext cx="752078" cy="45124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BRANCH</a:t>
          </a:r>
          <a:endParaRPr lang="zh-CN" altLang="en-US" sz="8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8904" y="2496927"/>
        <a:ext cx="725644" cy="424812"/>
      </dsp:txXfrm>
    </dsp:sp>
    <dsp:sp modelId="{34AE4337-F4DF-4291-BDE7-FE60A639FE02}">
      <dsp:nvSpPr>
        <dsp:cNvPr id="0" name=""/>
        <dsp:cNvSpPr/>
      </dsp:nvSpPr>
      <dsp:spPr>
        <a:xfrm>
          <a:off x="1882973" y="2616075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882973" y="2653378"/>
        <a:ext cx="111608" cy="111909"/>
      </dsp:txXfrm>
    </dsp:sp>
    <dsp:sp modelId="{3A689587-5EA4-4C3D-B0D4-26AFB0DD4E4A}">
      <dsp:nvSpPr>
        <dsp:cNvPr id="0" name=""/>
        <dsp:cNvSpPr/>
      </dsp:nvSpPr>
      <dsp:spPr>
        <a:xfrm>
          <a:off x="2108596" y="2483710"/>
          <a:ext cx="752078" cy="45124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RSTRE</a:t>
          </a:r>
          <a:endParaRPr lang="zh-CN" altLang="en-US" sz="8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21813" y="2496927"/>
        <a:ext cx="725644" cy="424812"/>
      </dsp:txXfrm>
    </dsp:sp>
    <dsp:sp modelId="{DDE970B1-F785-46FA-B18F-6B0A17369388}">
      <dsp:nvSpPr>
        <dsp:cNvPr id="0" name=""/>
        <dsp:cNvSpPr/>
      </dsp:nvSpPr>
      <dsp:spPr>
        <a:xfrm>
          <a:off x="2935882" y="2616075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935882" y="2653378"/>
        <a:ext cx="111608" cy="111909"/>
      </dsp:txXfrm>
    </dsp:sp>
    <dsp:sp modelId="{1929FCFD-7708-47BC-8371-7619A44A93D0}">
      <dsp:nvSpPr>
        <dsp:cNvPr id="0" name=""/>
        <dsp:cNvSpPr/>
      </dsp:nvSpPr>
      <dsp:spPr>
        <a:xfrm>
          <a:off x="3161506" y="2483710"/>
          <a:ext cx="752078" cy="45124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SETUNADDR</a:t>
          </a:r>
          <a:endParaRPr lang="zh-CN" altLang="en-US" sz="8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74723" y="2496927"/>
        <a:ext cx="725644" cy="424812"/>
      </dsp:txXfrm>
    </dsp:sp>
    <dsp:sp modelId="{AC665F61-4473-451E-B2C6-141DAA078CBE}">
      <dsp:nvSpPr>
        <dsp:cNvPr id="0" name=""/>
        <dsp:cNvSpPr/>
      </dsp:nvSpPr>
      <dsp:spPr>
        <a:xfrm>
          <a:off x="3988792" y="2616075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3988792" y="2653378"/>
        <a:ext cx="111608" cy="111909"/>
      </dsp:txXfrm>
    </dsp:sp>
    <dsp:sp modelId="{02E2DAAA-75FA-4388-B305-EA3DA8E0D586}">
      <dsp:nvSpPr>
        <dsp:cNvPr id="0" name=""/>
        <dsp:cNvSpPr/>
      </dsp:nvSpPr>
      <dsp:spPr>
        <a:xfrm>
          <a:off x="4214415" y="2483710"/>
          <a:ext cx="752078" cy="45124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GETUN</a:t>
          </a:r>
          <a:endParaRPr lang="zh-CN" altLang="zh-CN" sz="8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27632" y="2496927"/>
        <a:ext cx="725644" cy="424812"/>
      </dsp:txXfrm>
    </dsp:sp>
    <dsp:sp modelId="{86DFF241-BD28-4693-8945-2CF5F22C3D94}">
      <dsp:nvSpPr>
        <dsp:cNvPr id="0" name=""/>
        <dsp:cNvSpPr/>
      </dsp:nvSpPr>
      <dsp:spPr>
        <a:xfrm>
          <a:off x="5041701" y="2616075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5041701" y="2653378"/>
        <a:ext cx="111608" cy="111909"/>
      </dsp:txXfrm>
    </dsp:sp>
    <dsp:sp modelId="{5E1D0ECF-7A4E-421D-A386-36F2051A1260}">
      <dsp:nvSpPr>
        <dsp:cNvPr id="0" name=""/>
        <dsp:cNvSpPr/>
      </dsp:nvSpPr>
      <dsp:spPr>
        <a:xfrm>
          <a:off x="5267324" y="2483710"/>
          <a:ext cx="752078" cy="45124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SETDEADDR</a:t>
          </a:r>
          <a:endParaRPr lang="zh-CN" altLang="zh-CN" sz="8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80541" y="2496927"/>
        <a:ext cx="725644" cy="424812"/>
      </dsp:txXfrm>
    </dsp:sp>
    <dsp:sp modelId="{70BA2B3E-8C99-4FDD-8C2C-CE07460AC8AF}">
      <dsp:nvSpPr>
        <dsp:cNvPr id="0" name=""/>
        <dsp:cNvSpPr/>
      </dsp:nvSpPr>
      <dsp:spPr>
        <a:xfrm>
          <a:off x="6094610" y="2616075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6094610" y="2653378"/>
        <a:ext cx="111608" cy="111909"/>
      </dsp:txXfrm>
    </dsp:sp>
    <dsp:sp modelId="{1DB0F689-8024-4F5B-B9ED-8BB2EF472405}">
      <dsp:nvSpPr>
        <dsp:cNvPr id="0" name=""/>
        <dsp:cNvSpPr/>
      </dsp:nvSpPr>
      <dsp:spPr>
        <a:xfrm>
          <a:off x="6320234" y="2483710"/>
          <a:ext cx="752078" cy="45124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GETDE</a:t>
          </a:r>
          <a:endParaRPr lang="zh-CN" altLang="zh-CN" sz="8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33451" y="2496927"/>
        <a:ext cx="725644" cy="424812"/>
      </dsp:txXfrm>
    </dsp:sp>
    <dsp:sp modelId="{9245AB4D-B10D-4C8B-B9FD-AE8F54299C5C}">
      <dsp:nvSpPr>
        <dsp:cNvPr id="0" name=""/>
        <dsp:cNvSpPr/>
      </dsp:nvSpPr>
      <dsp:spPr>
        <a:xfrm>
          <a:off x="7147520" y="2616075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7147520" y="2653378"/>
        <a:ext cx="111608" cy="111909"/>
      </dsp:txXfrm>
    </dsp:sp>
    <dsp:sp modelId="{69210F48-DCF6-4D6C-8842-A6EF2F807CB2}">
      <dsp:nvSpPr>
        <dsp:cNvPr id="0" name=""/>
        <dsp:cNvSpPr/>
      </dsp:nvSpPr>
      <dsp:spPr>
        <a:xfrm>
          <a:off x="7373143" y="2483710"/>
          <a:ext cx="752078" cy="45124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EXCHANGE</a:t>
          </a:r>
          <a:endParaRPr lang="zh-CN" altLang="zh-CN" sz="8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86360" y="2496927"/>
        <a:ext cx="725644" cy="424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5A17E-8F25-4590-A746-275642362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332967-CE40-4562-9DCB-1DA9272C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DAEE7-7EB2-4436-B23A-71505DD2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25ED-AFBE-455F-9441-C1C07D16908B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4ECB8-7D21-4E2D-994F-DBD89390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5E2A5-2212-4A05-9DD9-7BB681FC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FEC4-CF6D-4C92-823A-4C34E15C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716C0-BD7B-4ED4-835D-9A33057A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F6892D-790D-4156-A328-E2D1C3AE6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4F6BB-CD9D-4344-97C7-2712F6C9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25ED-AFBE-455F-9441-C1C07D16908B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06967-7ED7-4369-B6CC-F752E082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B37F2-0B6C-4DCF-9674-67D11ECC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FEC4-CF6D-4C92-823A-4C34E15C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66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62EE49-C8F6-4F0E-B86C-20EE150AD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63CB25-D1B3-42D9-B21F-5ACF6839C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E893B-EAC2-4D9E-B130-DF42B4DA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25ED-AFBE-455F-9441-C1C07D16908B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CB997-0BEC-4ED4-B1A6-FC7FCBC6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6E6CE-5F8C-4DAC-865C-4D27E626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FEC4-CF6D-4C92-823A-4C34E15C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55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5C6B9-319C-4E8C-A5FE-7051947D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D05C51-51AF-4E52-AB9D-9EFCDA72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1AC8B-378C-494B-B08E-6B3CD6D2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25ED-AFBE-455F-9441-C1C07D16908B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1C401-8F22-4EB6-B4C0-63218CE7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0B172-EEF4-4512-BB46-3DBD25F8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FEC4-CF6D-4C92-823A-4C34E15C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1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C36F9-86E9-4868-8E3B-0BE613C9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068D4-7F2C-480A-A4D5-7F10721EA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38128-2087-4376-9787-A01B082F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25ED-AFBE-455F-9441-C1C07D16908B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F5253-E450-4EC3-9510-2DF1C591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D0B0B-2DE5-4F33-A045-1A1BF72C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FEC4-CF6D-4C92-823A-4C34E15C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49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FBDBD-7E0B-4035-BA67-065321B0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73AAE-7814-4F6B-9580-50C473DF9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3235A4-55D1-4244-B61B-2EA5E4BEB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0BF676-B3E0-4B01-84A8-46F64FE0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25ED-AFBE-455F-9441-C1C07D16908B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95CC5-B8BC-419E-A122-98BD3486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FB7EFA-7BF3-4C33-80AD-E6FE99A1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FEC4-CF6D-4C92-823A-4C34E15C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44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2AF58-98E2-4350-B175-69EF8040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584D9-48D0-4740-A11F-301E2C88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046956-3E9B-48FD-9B64-BBE55E096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59B327-DCC7-4D1A-8CDF-573991C33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4BCA83-B63F-438B-9398-D6E9B6674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12168-2D77-4E2C-B260-188E81FB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25ED-AFBE-455F-9441-C1C07D16908B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A1A8CB-224E-4178-A681-08C84394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DF7F57-56C5-4C1C-8B6E-371E6010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FEC4-CF6D-4C92-823A-4C34E15C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BE19C-C653-43E5-95D4-8E954A0B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914290-BC2B-42AF-8C57-140C8E4F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25ED-AFBE-455F-9441-C1C07D16908B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763184-F084-497E-9A0B-87943056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2F07DB-0143-455F-B222-9AF0CB3E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FEC4-CF6D-4C92-823A-4C34E15C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8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65F3D2-B1BE-4FEA-9864-E5E36AF6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25ED-AFBE-455F-9441-C1C07D16908B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32540B-D7DB-42E5-8E8E-F5480FDE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A88F61-8DD5-4185-9A03-67B7E309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FEC4-CF6D-4C92-823A-4C34E15C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3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A7501-4A56-4100-9536-7800A9F2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6065C-E7B4-4062-A5A3-46BF6A5CD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D22EC6-AAA0-4107-A68F-49B821234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DF3813-CDA0-4D78-AA9E-A6490467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25ED-AFBE-455F-9441-C1C07D16908B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1A713-EF93-455E-BA95-51ED121B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14484C-E85B-4237-BA94-30FAC0A8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FEC4-CF6D-4C92-823A-4C34E15C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1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9C31B-B49D-43F2-979D-411B9376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DA8D26-BB96-49B0-8DF5-1C05858B3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8BEBA-121C-4C8F-93CA-A7A3B5C9D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CBCB18-7C10-4012-93C2-B77E1CA0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25ED-AFBE-455F-9441-C1C07D16908B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52EA4-EEAB-4AAA-90A8-A3455022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64FA73-C7E1-4CB5-9800-CDC7297F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FEC4-CF6D-4C92-823A-4C34E15C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9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5AC192-0E33-48E5-8C83-46F721CF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9B11D2-3555-434F-885B-874E1F99B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B6F20-1412-4704-9050-EA70928C6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25ED-AFBE-455F-9441-C1C07D16908B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66905-57C6-4E20-A4E0-F746BC418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9C278-DC16-4E93-881B-FC8FC9CAA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EFEC4-CF6D-4C92-823A-4C34E15C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1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8AFCBF1-B670-4BDE-8356-92EB041849C9}"/>
              </a:ext>
            </a:extLst>
          </p:cNvPr>
          <p:cNvSpPr/>
          <p:nvPr/>
        </p:nvSpPr>
        <p:spPr>
          <a:xfrm>
            <a:off x="1976159" y="-166813"/>
            <a:ext cx="8128000" cy="5418667"/>
          </a:xfrm>
          <a:prstGeom prst="rect">
            <a:avLst/>
          </a:prstGeom>
          <a:ln w="12700"/>
        </p:spPr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63F9D40C-2462-4F6A-8818-38847E9BC57D}"/>
              </a:ext>
            </a:extLst>
          </p:cNvPr>
          <p:cNvSpPr/>
          <p:nvPr/>
        </p:nvSpPr>
        <p:spPr>
          <a:xfrm>
            <a:off x="1980326" y="223778"/>
            <a:ext cx="1627187" cy="976312"/>
          </a:xfrm>
          <a:custGeom>
            <a:avLst/>
            <a:gdLst>
              <a:gd name="connsiteX0" fmla="*/ 0 w 1627187"/>
              <a:gd name="connsiteY0" fmla="*/ 97631 h 976312"/>
              <a:gd name="connsiteX1" fmla="*/ 97631 w 1627187"/>
              <a:gd name="connsiteY1" fmla="*/ 0 h 976312"/>
              <a:gd name="connsiteX2" fmla="*/ 1529556 w 1627187"/>
              <a:gd name="connsiteY2" fmla="*/ 0 h 976312"/>
              <a:gd name="connsiteX3" fmla="*/ 1627187 w 1627187"/>
              <a:gd name="connsiteY3" fmla="*/ 97631 h 976312"/>
              <a:gd name="connsiteX4" fmla="*/ 1627187 w 1627187"/>
              <a:gd name="connsiteY4" fmla="*/ 878681 h 976312"/>
              <a:gd name="connsiteX5" fmla="*/ 1529556 w 1627187"/>
              <a:gd name="connsiteY5" fmla="*/ 976312 h 976312"/>
              <a:gd name="connsiteX6" fmla="*/ 97631 w 1627187"/>
              <a:gd name="connsiteY6" fmla="*/ 976312 h 976312"/>
              <a:gd name="connsiteX7" fmla="*/ 0 w 1627187"/>
              <a:gd name="connsiteY7" fmla="*/ 878681 h 976312"/>
              <a:gd name="connsiteX8" fmla="*/ 0 w 1627187"/>
              <a:gd name="connsiteY8" fmla="*/ 97631 h 97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187" h="976312">
                <a:moveTo>
                  <a:pt x="0" y="97631"/>
                </a:moveTo>
                <a:cubicBezTo>
                  <a:pt x="0" y="43711"/>
                  <a:pt x="43711" y="0"/>
                  <a:pt x="97631" y="0"/>
                </a:cubicBezTo>
                <a:lnTo>
                  <a:pt x="1529556" y="0"/>
                </a:lnTo>
                <a:cubicBezTo>
                  <a:pt x="1583476" y="0"/>
                  <a:pt x="1627187" y="43711"/>
                  <a:pt x="1627187" y="97631"/>
                </a:cubicBezTo>
                <a:lnTo>
                  <a:pt x="1627187" y="878681"/>
                </a:lnTo>
                <a:cubicBezTo>
                  <a:pt x="1627187" y="932601"/>
                  <a:pt x="1583476" y="976312"/>
                  <a:pt x="1529556" y="976312"/>
                </a:cubicBezTo>
                <a:lnTo>
                  <a:pt x="97631" y="976312"/>
                </a:lnTo>
                <a:cubicBezTo>
                  <a:pt x="43711" y="976312"/>
                  <a:pt x="0" y="932601"/>
                  <a:pt x="0" y="878681"/>
                </a:cubicBezTo>
                <a:lnTo>
                  <a:pt x="0" y="9763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75" tIns="97175" rIns="97175" bIns="9717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zh-CN" altLang="en-US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91556995-9A63-44FF-A0DA-4A7D4A422357}"/>
              </a:ext>
            </a:extLst>
          </p:cNvPr>
          <p:cNvSpPr/>
          <p:nvPr/>
        </p:nvSpPr>
        <p:spPr>
          <a:xfrm>
            <a:off x="1980326" y="1898868"/>
            <a:ext cx="1627187" cy="976312"/>
          </a:xfrm>
          <a:custGeom>
            <a:avLst/>
            <a:gdLst>
              <a:gd name="connsiteX0" fmla="*/ 0 w 1627187"/>
              <a:gd name="connsiteY0" fmla="*/ 97631 h 976312"/>
              <a:gd name="connsiteX1" fmla="*/ 97631 w 1627187"/>
              <a:gd name="connsiteY1" fmla="*/ 0 h 976312"/>
              <a:gd name="connsiteX2" fmla="*/ 1529556 w 1627187"/>
              <a:gd name="connsiteY2" fmla="*/ 0 h 976312"/>
              <a:gd name="connsiteX3" fmla="*/ 1627187 w 1627187"/>
              <a:gd name="connsiteY3" fmla="*/ 97631 h 976312"/>
              <a:gd name="connsiteX4" fmla="*/ 1627187 w 1627187"/>
              <a:gd name="connsiteY4" fmla="*/ 878681 h 976312"/>
              <a:gd name="connsiteX5" fmla="*/ 1529556 w 1627187"/>
              <a:gd name="connsiteY5" fmla="*/ 976312 h 976312"/>
              <a:gd name="connsiteX6" fmla="*/ 97631 w 1627187"/>
              <a:gd name="connsiteY6" fmla="*/ 976312 h 976312"/>
              <a:gd name="connsiteX7" fmla="*/ 0 w 1627187"/>
              <a:gd name="connsiteY7" fmla="*/ 878681 h 976312"/>
              <a:gd name="connsiteX8" fmla="*/ 0 w 1627187"/>
              <a:gd name="connsiteY8" fmla="*/ 97631 h 97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187" h="976312">
                <a:moveTo>
                  <a:pt x="0" y="97631"/>
                </a:moveTo>
                <a:cubicBezTo>
                  <a:pt x="0" y="43711"/>
                  <a:pt x="43711" y="0"/>
                  <a:pt x="97631" y="0"/>
                </a:cubicBezTo>
                <a:lnTo>
                  <a:pt x="1529556" y="0"/>
                </a:lnTo>
                <a:cubicBezTo>
                  <a:pt x="1583476" y="0"/>
                  <a:pt x="1627187" y="43711"/>
                  <a:pt x="1627187" y="97631"/>
                </a:cubicBezTo>
                <a:lnTo>
                  <a:pt x="1627187" y="878681"/>
                </a:lnTo>
                <a:cubicBezTo>
                  <a:pt x="1627187" y="932601"/>
                  <a:pt x="1583476" y="976312"/>
                  <a:pt x="1529556" y="976312"/>
                </a:cubicBezTo>
                <a:lnTo>
                  <a:pt x="97631" y="976312"/>
                </a:lnTo>
                <a:cubicBezTo>
                  <a:pt x="43711" y="976312"/>
                  <a:pt x="0" y="932601"/>
                  <a:pt x="0" y="878681"/>
                </a:cubicBezTo>
                <a:lnTo>
                  <a:pt x="0" y="9763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75" tIns="97175" rIns="97175" bIns="9717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zh-CN" altLang="en-US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BE5D1E46-BEE5-4615-8B08-59EF4EF59FC9}"/>
              </a:ext>
            </a:extLst>
          </p:cNvPr>
          <p:cNvSpPr/>
          <p:nvPr/>
        </p:nvSpPr>
        <p:spPr>
          <a:xfrm>
            <a:off x="1976159" y="3579951"/>
            <a:ext cx="1627187" cy="976312"/>
          </a:xfrm>
          <a:custGeom>
            <a:avLst/>
            <a:gdLst>
              <a:gd name="connsiteX0" fmla="*/ 0 w 1627187"/>
              <a:gd name="connsiteY0" fmla="*/ 97631 h 976312"/>
              <a:gd name="connsiteX1" fmla="*/ 97631 w 1627187"/>
              <a:gd name="connsiteY1" fmla="*/ 0 h 976312"/>
              <a:gd name="connsiteX2" fmla="*/ 1529556 w 1627187"/>
              <a:gd name="connsiteY2" fmla="*/ 0 h 976312"/>
              <a:gd name="connsiteX3" fmla="*/ 1627187 w 1627187"/>
              <a:gd name="connsiteY3" fmla="*/ 97631 h 976312"/>
              <a:gd name="connsiteX4" fmla="*/ 1627187 w 1627187"/>
              <a:gd name="connsiteY4" fmla="*/ 878681 h 976312"/>
              <a:gd name="connsiteX5" fmla="*/ 1529556 w 1627187"/>
              <a:gd name="connsiteY5" fmla="*/ 976312 h 976312"/>
              <a:gd name="connsiteX6" fmla="*/ 97631 w 1627187"/>
              <a:gd name="connsiteY6" fmla="*/ 976312 h 976312"/>
              <a:gd name="connsiteX7" fmla="*/ 0 w 1627187"/>
              <a:gd name="connsiteY7" fmla="*/ 878681 h 976312"/>
              <a:gd name="connsiteX8" fmla="*/ 0 w 1627187"/>
              <a:gd name="connsiteY8" fmla="*/ 97631 h 97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187" h="976312">
                <a:moveTo>
                  <a:pt x="0" y="97631"/>
                </a:moveTo>
                <a:cubicBezTo>
                  <a:pt x="0" y="43711"/>
                  <a:pt x="43711" y="0"/>
                  <a:pt x="97631" y="0"/>
                </a:cubicBezTo>
                <a:lnTo>
                  <a:pt x="1529556" y="0"/>
                </a:lnTo>
                <a:cubicBezTo>
                  <a:pt x="1583476" y="0"/>
                  <a:pt x="1627187" y="43711"/>
                  <a:pt x="1627187" y="97631"/>
                </a:cubicBezTo>
                <a:lnTo>
                  <a:pt x="1627187" y="878681"/>
                </a:lnTo>
                <a:cubicBezTo>
                  <a:pt x="1627187" y="932601"/>
                  <a:pt x="1583476" y="976312"/>
                  <a:pt x="1529556" y="976312"/>
                </a:cubicBezTo>
                <a:lnTo>
                  <a:pt x="97631" y="976312"/>
                </a:lnTo>
                <a:cubicBezTo>
                  <a:pt x="43711" y="976312"/>
                  <a:pt x="0" y="932601"/>
                  <a:pt x="0" y="878681"/>
                </a:cubicBezTo>
                <a:lnTo>
                  <a:pt x="0" y="9763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75" tIns="97175" rIns="97175" bIns="9717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RSTRE</a:t>
            </a:r>
            <a:endParaRPr lang="zh-CN" altLang="en-US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C56EA9BA-649D-42FF-8C9C-01DB70FAF858}"/>
              </a:ext>
            </a:extLst>
          </p:cNvPr>
          <p:cNvSpPr/>
          <p:nvPr/>
        </p:nvSpPr>
        <p:spPr>
          <a:xfrm>
            <a:off x="1984494" y="5268014"/>
            <a:ext cx="1627187" cy="976312"/>
          </a:xfrm>
          <a:custGeom>
            <a:avLst/>
            <a:gdLst>
              <a:gd name="connsiteX0" fmla="*/ 0 w 1627187"/>
              <a:gd name="connsiteY0" fmla="*/ 97631 h 976312"/>
              <a:gd name="connsiteX1" fmla="*/ 97631 w 1627187"/>
              <a:gd name="connsiteY1" fmla="*/ 0 h 976312"/>
              <a:gd name="connsiteX2" fmla="*/ 1529556 w 1627187"/>
              <a:gd name="connsiteY2" fmla="*/ 0 h 976312"/>
              <a:gd name="connsiteX3" fmla="*/ 1627187 w 1627187"/>
              <a:gd name="connsiteY3" fmla="*/ 97631 h 976312"/>
              <a:gd name="connsiteX4" fmla="*/ 1627187 w 1627187"/>
              <a:gd name="connsiteY4" fmla="*/ 878681 h 976312"/>
              <a:gd name="connsiteX5" fmla="*/ 1529556 w 1627187"/>
              <a:gd name="connsiteY5" fmla="*/ 976312 h 976312"/>
              <a:gd name="connsiteX6" fmla="*/ 97631 w 1627187"/>
              <a:gd name="connsiteY6" fmla="*/ 976312 h 976312"/>
              <a:gd name="connsiteX7" fmla="*/ 0 w 1627187"/>
              <a:gd name="connsiteY7" fmla="*/ 878681 h 976312"/>
              <a:gd name="connsiteX8" fmla="*/ 0 w 1627187"/>
              <a:gd name="connsiteY8" fmla="*/ 97631 h 97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187" h="976312">
                <a:moveTo>
                  <a:pt x="0" y="97631"/>
                </a:moveTo>
                <a:cubicBezTo>
                  <a:pt x="0" y="43711"/>
                  <a:pt x="43711" y="0"/>
                  <a:pt x="97631" y="0"/>
                </a:cubicBezTo>
                <a:lnTo>
                  <a:pt x="1529556" y="0"/>
                </a:lnTo>
                <a:cubicBezTo>
                  <a:pt x="1583476" y="0"/>
                  <a:pt x="1627187" y="43711"/>
                  <a:pt x="1627187" y="97631"/>
                </a:cubicBezTo>
                <a:lnTo>
                  <a:pt x="1627187" y="878681"/>
                </a:lnTo>
                <a:cubicBezTo>
                  <a:pt x="1627187" y="932601"/>
                  <a:pt x="1583476" y="976312"/>
                  <a:pt x="1529556" y="976312"/>
                </a:cubicBezTo>
                <a:lnTo>
                  <a:pt x="97631" y="976312"/>
                </a:lnTo>
                <a:cubicBezTo>
                  <a:pt x="43711" y="976312"/>
                  <a:pt x="0" y="932601"/>
                  <a:pt x="0" y="878681"/>
                </a:cubicBezTo>
                <a:lnTo>
                  <a:pt x="0" y="9763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75" tIns="97175" rIns="97175" bIns="9717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SETUNADDR</a:t>
            </a:r>
            <a:endParaRPr lang="zh-CN" altLang="en-US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3673DF70-B070-4CDB-AC0A-514B954DAA0C}"/>
              </a:ext>
            </a:extLst>
          </p:cNvPr>
          <p:cNvSpPr/>
          <p:nvPr/>
        </p:nvSpPr>
        <p:spPr>
          <a:xfrm>
            <a:off x="4148653" y="5268014"/>
            <a:ext cx="1627187" cy="976312"/>
          </a:xfrm>
          <a:custGeom>
            <a:avLst/>
            <a:gdLst>
              <a:gd name="connsiteX0" fmla="*/ 0 w 1627187"/>
              <a:gd name="connsiteY0" fmla="*/ 97631 h 976312"/>
              <a:gd name="connsiteX1" fmla="*/ 97631 w 1627187"/>
              <a:gd name="connsiteY1" fmla="*/ 0 h 976312"/>
              <a:gd name="connsiteX2" fmla="*/ 1529556 w 1627187"/>
              <a:gd name="connsiteY2" fmla="*/ 0 h 976312"/>
              <a:gd name="connsiteX3" fmla="*/ 1627187 w 1627187"/>
              <a:gd name="connsiteY3" fmla="*/ 97631 h 976312"/>
              <a:gd name="connsiteX4" fmla="*/ 1627187 w 1627187"/>
              <a:gd name="connsiteY4" fmla="*/ 878681 h 976312"/>
              <a:gd name="connsiteX5" fmla="*/ 1529556 w 1627187"/>
              <a:gd name="connsiteY5" fmla="*/ 976312 h 976312"/>
              <a:gd name="connsiteX6" fmla="*/ 97631 w 1627187"/>
              <a:gd name="connsiteY6" fmla="*/ 976312 h 976312"/>
              <a:gd name="connsiteX7" fmla="*/ 0 w 1627187"/>
              <a:gd name="connsiteY7" fmla="*/ 878681 h 976312"/>
              <a:gd name="connsiteX8" fmla="*/ 0 w 1627187"/>
              <a:gd name="connsiteY8" fmla="*/ 97631 h 97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187" h="976312">
                <a:moveTo>
                  <a:pt x="0" y="97631"/>
                </a:moveTo>
                <a:cubicBezTo>
                  <a:pt x="0" y="43711"/>
                  <a:pt x="43711" y="0"/>
                  <a:pt x="97631" y="0"/>
                </a:cubicBezTo>
                <a:lnTo>
                  <a:pt x="1529556" y="0"/>
                </a:lnTo>
                <a:cubicBezTo>
                  <a:pt x="1583476" y="0"/>
                  <a:pt x="1627187" y="43711"/>
                  <a:pt x="1627187" y="97631"/>
                </a:cubicBezTo>
                <a:lnTo>
                  <a:pt x="1627187" y="878681"/>
                </a:lnTo>
                <a:cubicBezTo>
                  <a:pt x="1627187" y="932601"/>
                  <a:pt x="1583476" y="976312"/>
                  <a:pt x="1529556" y="976312"/>
                </a:cubicBezTo>
                <a:lnTo>
                  <a:pt x="97631" y="976312"/>
                </a:lnTo>
                <a:cubicBezTo>
                  <a:pt x="43711" y="976312"/>
                  <a:pt x="0" y="932601"/>
                  <a:pt x="0" y="878681"/>
                </a:cubicBezTo>
                <a:lnTo>
                  <a:pt x="0" y="9763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75" tIns="97175" rIns="97175" bIns="9717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GETUN</a:t>
            </a:r>
            <a:endParaRPr lang="zh-CN" altLang="en-US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D3B2DB0A-0F3C-4562-8079-A4697CF9A70F}"/>
              </a:ext>
            </a:extLst>
          </p:cNvPr>
          <p:cNvSpPr/>
          <p:nvPr/>
        </p:nvSpPr>
        <p:spPr>
          <a:xfrm>
            <a:off x="4140318" y="3579951"/>
            <a:ext cx="1627187" cy="976312"/>
          </a:xfrm>
          <a:custGeom>
            <a:avLst/>
            <a:gdLst>
              <a:gd name="connsiteX0" fmla="*/ 0 w 1627187"/>
              <a:gd name="connsiteY0" fmla="*/ 97631 h 976312"/>
              <a:gd name="connsiteX1" fmla="*/ 97631 w 1627187"/>
              <a:gd name="connsiteY1" fmla="*/ 0 h 976312"/>
              <a:gd name="connsiteX2" fmla="*/ 1529556 w 1627187"/>
              <a:gd name="connsiteY2" fmla="*/ 0 h 976312"/>
              <a:gd name="connsiteX3" fmla="*/ 1627187 w 1627187"/>
              <a:gd name="connsiteY3" fmla="*/ 97631 h 976312"/>
              <a:gd name="connsiteX4" fmla="*/ 1627187 w 1627187"/>
              <a:gd name="connsiteY4" fmla="*/ 878681 h 976312"/>
              <a:gd name="connsiteX5" fmla="*/ 1529556 w 1627187"/>
              <a:gd name="connsiteY5" fmla="*/ 976312 h 976312"/>
              <a:gd name="connsiteX6" fmla="*/ 97631 w 1627187"/>
              <a:gd name="connsiteY6" fmla="*/ 976312 h 976312"/>
              <a:gd name="connsiteX7" fmla="*/ 0 w 1627187"/>
              <a:gd name="connsiteY7" fmla="*/ 878681 h 976312"/>
              <a:gd name="connsiteX8" fmla="*/ 0 w 1627187"/>
              <a:gd name="connsiteY8" fmla="*/ 97631 h 97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187" h="976312">
                <a:moveTo>
                  <a:pt x="0" y="97631"/>
                </a:moveTo>
                <a:cubicBezTo>
                  <a:pt x="0" y="43711"/>
                  <a:pt x="43711" y="0"/>
                  <a:pt x="97631" y="0"/>
                </a:cubicBezTo>
                <a:lnTo>
                  <a:pt x="1529556" y="0"/>
                </a:lnTo>
                <a:cubicBezTo>
                  <a:pt x="1583476" y="0"/>
                  <a:pt x="1627187" y="43711"/>
                  <a:pt x="1627187" y="97631"/>
                </a:cubicBezTo>
                <a:lnTo>
                  <a:pt x="1627187" y="878681"/>
                </a:lnTo>
                <a:cubicBezTo>
                  <a:pt x="1627187" y="932601"/>
                  <a:pt x="1583476" y="976312"/>
                  <a:pt x="1529556" y="976312"/>
                </a:cubicBezTo>
                <a:lnTo>
                  <a:pt x="97631" y="976312"/>
                </a:lnTo>
                <a:cubicBezTo>
                  <a:pt x="43711" y="976312"/>
                  <a:pt x="0" y="932601"/>
                  <a:pt x="0" y="878681"/>
                </a:cubicBezTo>
                <a:lnTo>
                  <a:pt x="0" y="9763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75" tIns="97175" rIns="97175" bIns="9717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SETDEADDR</a:t>
            </a:r>
            <a:endParaRPr lang="zh-CN" altLang="en-US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C91AE994-F3DA-4C99-A58F-4C8C52491273}"/>
              </a:ext>
            </a:extLst>
          </p:cNvPr>
          <p:cNvSpPr/>
          <p:nvPr/>
        </p:nvSpPr>
        <p:spPr>
          <a:xfrm>
            <a:off x="4144485" y="1898868"/>
            <a:ext cx="1627187" cy="976312"/>
          </a:xfrm>
          <a:custGeom>
            <a:avLst/>
            <a:gdLst>
              <a:gd name="connsiteX0" fmla="*/ 0 w 1627187"/>
              <a:gd name="connsiteY0" fmla="*/ 97631 h 976312"/>
              <a:gd name="connsiteX1" fmla="*/ 97631 w 1627187"/>
              <a:gd name="connsiteY1" fmla="*/ 0 h 976312"/>
              <a:gd name="connsiteX2" fmla="*/ 1529556 w 1627187"/>
              <a:gd name="connsiteY2" fmla="*/ 0 h 976312"/>
              <a:gd name="connsiteX3" fmla="*/ 1627187 w 1627187"/>
              <a:gd name="connsiteY3" fmla="*/ 97631 h 976312"/>
              <a:gd name="connsiteX4" fmla="*/ 1627187 w 1627187"/>
              <a:gd name="connsiteY4" fmla="*/ 878681 h 976312"/>
              <a:gd name="connsiteX5" fmla="*/ 1529556 w 1627187"/>
              <a:gd name="connsiteY5" fmla="*/ 976312 h 976312"/>
              <a:gd name="connsiteX6" fmla="*/ 97631 w 1627187"/>
              <a:gd name="connsiteY6" fmla="*/ 976312 h 976312"/>
              <a:gd name="connsiteX7" fmla="*/ 0 w 1627187"/>
              <a:gd name="connsiteY7" fmla="*/ 878681 h 976312"/>
              <a:gd name="connsiteX8" fmla="*/ 0 w 1627187"/>
              <a:gd name="connsiteY8" fmla="*/ 97631 h 97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187" h="976312">
                <a:moveTo>
                  <a:pt x="0" y="97631"/>
                </a:moveTo>
                <a:cubicBezTo>
                  <a:pt x="0" y="43711"/>
                  <a:pt x="43711" y="0"/>
                  <a:pt x="97631" y="0"/>
                </a:cubicBezTo>
                <a:lnTo>
                  <a:pt x="1529556" y="0"/>
                </a:lnTo>
                <a:cubicBezTo>
                  <a:pt x="1583476" y="0"/>
                  <a:pt x="1627187" y="43711"/>
                  <a:pt x="1627187" y="97631"/>
                </a:cubicBezTo>
                <a:lnTo>
                  <a:pt x="1627187" y="878681"/>
                </a:lnTo>
                <a:cubicBezTo>
                  <a:pt x="1627187" y="932601"/>
                  <a:pt x="1583476" y="976312"/>
                  <a:pt x="1529556" y="976312"/>
                </a:cubicBezTo>
                <a:lnTo>
                  <a:pt x="97631" y="976312"/>
                </a:lnTo>
                <a:cubicBezTo>
                  <a:pt x="43711" y="976312"/>
                  <a:pt x="0" y="932601"/>
                  <a:pt x="0" y="878681"/>
                </a:cubicBezTo>
                <a:lnTo>
                  <a:pt x="0" y="9763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75" tIns="97175" rIns="97175" bIns="9717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GETDE</a:t>
            </a:r>
            <a:endParaRPr lang="zh-CN" altLang="en-US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2A1D98F-2135-4DB5-9A84-CDC7E0C3497E}"/>
              </a:ext>
            </a:extLst>
          </p:cNvPr>
          <p:cNvSpPr/>
          <p:nvPr/>
        </p:nvSpPr>
        <p:spPr>
          <a:xfrm>
            <a:off x="4144485" y="223778"/>
            <a:ext cx="1627187" cy="976312"/>
          </a:xfrm>
          <a:custGeom>
            <a:avLst/>
            <a:gdLst>
              <a:gd name="connsiteX0" fmla="*/ 0 w 1627187"/>
              <a:gd name="connsiteY0" fmla="*/ 97631 h 976312"/>
              <a:gd name="connsiteX1" fmla="*/ 97631 w 1627187"/>
              <a:gd name="connsiteY1" fmla="*/ 0 h 976312"/>
              <a:gd name="connsiteX2" fmla="*/ 1529556 w 1627187"/>
              <a:gd name="connsiteY2" fmla="*/ 0 h 976312"/>
              <a:gd name="connsiteX3" fmla="*/ 1627187 w 1627187"/>
              <a:gd name="connsiteY3" fmla="*/ 97631 h 976312"/>
              <a:gd name="connsiteX4" fmla="*/ 1627187 w 1627187"/>
              <a:gd name="connsiteY4" fmla="*/ 878681 h 976312"/>
              <a:gd name="connsiteX5" fmla="*/ 1529556 w 1627187"/>
              <a:gd name="connsiteY5" fmla="*/ 976312 h 976312"/>
              <a:gd name="connsiteX6" fmla="*/ 97631 w 1627187"/>
              <a:gd name="connsiteY6" fmla="*/ 976312 h 976312"/>
              <a:gd name="connsiteX7" fmla="*/ 0 w 1627187"/>
              <a:gd name="connsiteY7" fmla="*/ 878681 h 976312"/>
              <a:gd name="connsiteX8" fmla="*/ 0 w 1627187"/>
              <a:gd name="connsiteY8" fmla="*/ 97631 h 97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187" h="976312">
                <a:moveTo>
                  <a:pt x="0" y="97631"/>
                </a:moveTo>
                <a:cubicBezTo>
                  <a:pt x="0" y="43711"/>
                  <a:pt x="43711" y="0"/>
                  <a:pt x="97631" y="0"/>
                </a:cubicBezTo>
                <a:lnTo>
                  <a:pt x="1529556" y="0"/>
                </a:lnTo>
                <a:cubicBezTo>
                  <a:pt x="1583476" y="0"/>
                  <a:pt x="1627187" y="43711"/>
                  <a:pt x="1627187" y="97631"/>
                </a:cubicBezTo>
                <a:lnTo>
                  <a:pt x="1627187" y="878681"/>
                </a:lnTo>
                <a:cubicBezTo>
                  <a:pt x="1627187" y="932601"/>
                  <a:pt x="1583476" y="976312"/>
                  <a:pt x="1529556" y="976312"/>
                </a:cubicBezTo>
                <a:lnTo>
                  <a:pt x="97631" y="976312"/>
                </a:lnTo>
                <a:cubicBezTo>
                  <a:pt x="43711" y="976312"/>
                  <a:pt x="0" y="932601"/>
                  <a:pt x="0" y="878681"/>
                </a:cubicBezTo>
                <a:lnTo>
                  <a:pt x="0" y="9763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75" tIns="97175" rIns="97175" bIns="9717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endParaRPr lang="zh-CN" altLang="en-US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522F7D17-0B68-46EE-81A6-417F94E863FB}"/>
              </a:ext>
            </a:extLst>
          </p:cNvPr>
          <p:cNvSpPr/>
          <p:nvPr/>
        </p:nvSpPr>
        <p:spPr>
          <a:xfrm>
            <a:off x="6308644" y="223778"/>
            <a:ext cx="1627187" cy="976312"/>
          </a:xfrm>
          <a:custGeom>
            <a:avLst/>
            <a:gdLst>
              <a:gd name="connsiteX0" fmla="*/ 0 w 1627187"/>
              <a:gd name="connsiteY0" fmla="*/ 97631 h 976312"/>
              <a:gd name="connsiteX1" fmla="*/ 97631 w 1627187"/>
              <a:gd name="connsiteY1" fmla="*/ 0 h 976312"/>
              <a:gd name="connsiteX2" fmla="*/ 1529556 w 1627187"/>
              <a:gd name="connsiteY2" fmla="*/ 0 h 976312"/>
              <a:gd name="connsiteX3" fmla="*/ 1627187 w 1627187"/>
              <a:gd name="connsiteY3" fmla="*/ 97631 h 976312"/>
              <a:gd name="connsiteX4" fmla="*/ 1627187 w 1627187"/>
              <a:gd name="connsiteY4" fmla="*/ 878681 h 976312"/>
              <a:gd name="connsiteX5" fmla="*/ 1529556 w 1627187"/>
              <a:gd name="connsiteY5" fmla="*/ 976312 h 976312"/>
              <a:gd name="connsiteX6" fmla="*/ 97631 w 1627187"/>
              <a:gd name="connsiteY6" fmla="*/ 976312 h 976312"/>
              <a:gd name="connsiteX7" fmla="*/ 0 w 1627187"/>
              <a:gd name="connsiteY7" fmla="*/ 878681 h 976312"/>
              <a:gd name="connsiteX8" fmla="*/ 0 w 1627187"/>
              <a:gd name="connsiteY8" fmla="*/ 97631 h 97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187" h="976312">
                <a:moveTo>
                  <a:pt x="0" y="97631"/>
                </a:moveTo>
                <a:cubicBezTo>
                  <a:pt x="0" y="43711"/>
                  <a:pt x="43711" y="0"/>
                  <a:pt x="97631" y="0"/>
                </a:cubicBezTo>
                <a:lnTo>
                  <a:pt x="1529556" y="0"/>
                </a:lnTo>
                <a:cubicBezTo>
                  <a:pt x="1583476" y="0"/>
                  <a:pt x="1627187" y="43711"/>
                  <a:pt x="1627187" y="97631"/>
                </a:cubicBezTo>
                <a:lnTo>
                  <a:pt x="1627187" y="878681"/>
                </a:lnTo>
                <a:cubicBezTo>
                  <a:pt x="1627187" y="932601"/>
                  <a:pt x="1583476" y="976312"/>
                  <a:pt x="1529556" y="976312"/>
                </a:cubicBezTo>
                <a:lnTo>
                  <a:pt x="97631" y="976312"/>
                </a:lnTo>
                <a:cubicBezTo>
                  <a:pt x="43711" y="976312"/>
                  <a:pt x="0" y="932601"/>
                  <a:pt x="0" y="878681"/>
                </a:cubicBezTo>
                <a:lnTo>
                  <a:pt x="0" y="9763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75" tIns="97175" rIns="97175" bIns="9717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REFRESH</a:t>
            </a:r>
            <a:endParaRPr lang="zh-CN" altLang="en-US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A0B98E41-C1DC-46EA-8584-3F7C23D825C8}"/>
              </a:ext>
            </a:extLst>
          </p:cNvPr>
          <p:cNvSpPr/>
          <p:nvPr/>
        </p:nvSpPr>
        <p:spPr>
          <a:xfrm>
            <a:off x="6308644" y="1898868"/>
            <a:ext cx="1627187" cy="976312"/>
          </a:xfrm>
          <a:custGeom>
            <a:avLst/>
            <a:gdLst>
              <a:gd name="connsiteX0" fmla="*/ 0 w 1627187"/>
              <a:gd name="connsiteY0" fmla="*/ 97631 h 976312"/>
              <a:gd name="connsiteX1" fmla="*/ 97631 w 1627187"/>
              <a:gd name="connsiteY1" fmla="*/ 0 h 976312"/>
              <a:gd name="connsiteX2" fmla="*/ 1529556 w 1627187"/>
              <a:gd name="connsiteY2" fmla="*/ 0 h 976312"/>
              <a:gd name="connsiteX3" fmla="*/ 1627187 w 1627187"/>
              <a:gd name="connsiteY3" fmla="*/ 97631 h 976312"/>
              <a:gd name="connsiteX4" fmla="*/ 1627187 w 1627187"/>
              <a:gd name="connsiteY4" fmla="*/ 878681 h 976312"/>
              <a:gd name="connsiteX5" fmla="*/ 1529556 w 1627187"/>
              <a:gd name="connsiteY5" fmla="*/ 976312 h 976312"/>
              <a:gd name="connsiteX6" fmla="*/ 97631 w 1627187"/>
              <a:gd name="connsiteY6" fmla="*/ 976312 h 976312"/>
              <a:gd name="connsiteX7" fmla="*/ 0 w 1627187"/>
              <a:gd name="connsiteY7" fmla="*/ 878681 h 976312"/>
              <a:gd name="connsiteX8" fmla="*/ 0 w 1627187"/>
              <a:gd name="connsiteY8" fmla="*/ 97631 h 97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187" h="976312">
                <a:moveTo>
                  <a:pt x="0" y="97631"/>
                </a:moveTo>
                <a:cubicBezTo>
                  <a:pt x="0" y="43711"/>
                  <a:pt x="43711" y="0"/>
                  <a:pt x="97631" y="0"/>
                </a:cubicBezTo>
                <a:lnTo>
                  <a:pt x="1529556" y="0"/>
                </a:lnTo>
                <a:cubicBezTo>
                  <a:pt x="1583476" y="0"/>
                  <a:pt x="1627187" y="43711"/>
                  <a:pt x="1627187" y="97631"/>
                </a:cubicBezTo>
                <a:lnTo>
                  <a:pt x="1627187" y="878681"/>
                </a:lnTo>
                <a:cubicBezTo>
                  <a:pt x="1627187" y="932601"/>
                  <a:pt x="1583476" y="976312"/>
                  <a:pt x="1529556" y="976312"/>
                </a:cubicBezTo>
                <a:lnTo>
                  <a:pt x="97631" y="976312"/>
                </a:lnTo>
                <a:cubicBezTo>
                  <a:pt x="43711" y="976312"/>
                  <a:pt x="0" y="932601"/>
                  <a:pt x="0" y="878681"/>
                </a:cubicBezTo>
                <a:lnTo>
                  <a:pt x="0" y="9763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75" tIns="97175" rIns="97175" bIns="9717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SETWUN</a:t>
            </a:r>
            <a:endParaRPr lang="zh-CN" altLang="en-US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3EB2786E-C04D-4A3A-8207-FA208A58E128}"/>
              </a:ext>
            </a:extLst>
          </p:cNvPr>
          <p:cNvSpPr/>
          <p:nvPr/>
        </p:nvSpPr>
        <p:spPr>
          <a:xfrm>
            <a:off x="6304477" y="3579951"/>
            <a:ext cx="1627187" cy="976312"/>
          </a:xfrm>
          <a:custGeom>
            <a:avLst/>
            <a:gdLst>
              <a:gd name="connsiteX0" fmla="*/ 0 w 1627187"/>
              <a:gd name="connsiteY0" fmla="*/ 97631 h 976312"/>
              <a:gd name="connsiteX1" fmla="*/ 97631 w 1627187"/>
              <a:gd name="connsiteY1" fmla="*/ 0 h 976312"/>
              <a:gd name="connsiteX2" fmla="*/ 1529556 w 1627187"/>
              <a:gd name="connsiteY2" fmla="*/ 0 h 976312"/>
              <a:gd name="connsiteX3" fmla="*/ 1627187 w 1627187"/>
              <a:gd name="connsiteY3" fmla="*/ 97631 h 976312"/>
              <a:gd name="connsiteX4" fmla="*/ 1627187 w 1627187"/>
              <a:gd name="connsiteY4" fmla="*/ 878681 h 976312"/>
              <a:gd name="connsiteX5" fmla="*/ 1529556 w 1627187"/>
              <a:gd name="connsiteY5" fmla="*/ 976312 h 976312"/>
              <a:gd name="connsiteX6" fmla="*/ 97631 w 1627187"/>
              <a:gd name="connsiteY6" fmla="*/ 976312 h 976312"/>
              <a:gd name="connsiteX7" fmla="*/ 0 w 1627187"/>
              <a:gd name="connsiteY7" fmla="*/ 878681 h 976312"/>
              <a:gd name="connsiteX8" fmla="*/ 0 w 1627187"/>
              <a:gd name="connsiteY8" fmla="*/ 97631 h 97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187" h="976312">
                <a:moveTo>
                  <a:pt x="0" y="97631"/>
                </a:moveTo>
                <a:cubicBezTo>
                  <a:pt x="0" y="43711"/>
                  <a:pt x="43711" y="0"/>
                  <a:pt x="97631" y="0"/>
                </a:cubicBezTo>
                <a:lnTo>
                  <a:pt x="1529556" y="0"/>
                </a:lnTo>
                <a:cubicBezTo>
                  <a:pt x="1583476" y="0"/>
                  <a:pt x="1627187" y="43711"/>
                  <a:pt x="1627187" y="97631"/>
                </a:cubicBezTo>
                <a:lnTo>
                  <a:pt x="1627187" y="878681"/>
                </a:lnTo>
                <a:cubicBezTo>
                  <a:pt x="1627187" y="932601"/>
                  <a:pt x="1583476" y="976312"/>
                  <a:pt x="1529556" y="976312"/>
                </a:cubicBezTo>
                <a:lnTo>
                  <a:pt x="97631" y="976312"/>
                </a:lnTo>
                <a:cubicBezTo>
                  <a:pt x="43711" y="976312"/>
                  <a:pt x="0" y="932601"/>
                  <a:pt x="0" y="878681"/>
                </a:cubicBezTo>
                <a:lnTo>
                  <a:pt x="0" y="9763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75" tIns="97175" rIns="97175" bIns="9717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UNWEN</a:t>
            </a:r>
            <a:endParaRPr lang="zh-CN" altLang="en-US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81FE86F8-1839-41DF-859D-16ADADE6DD71}"/>
              </a:ext>
            </a:extLst>
          </p:cNvPr>
          <p:cNvSpPr/>
          <p:nvPr/>
        </p:nvSpPr>
        <p:spPr>
          <a:xfrm>
            <a:off x="6312812" y="5268014"/>
            <a:ext cx="1627187" cy="976312"/>
          </a:xfrm>
          <a:custGeom>
            <a:avLst/>
            <a:gdLst>
              <a:gd name="connsiteX0" fmla="*/ 0 w 1627187"/>
              <a:gd name="connsiteY0" fmla="*/ 97631 h 976312"/>
              <a:gd name="connsiteX1" fmla="*/ 97631 w 1627187"/>
              <a:gd name="connsiteY1" fmla="*/ 0 h 976312"/>
              <a:gd name="connsiteX2" fmla="*/ 1529556 w 1627187"/>
              <a:gd name="connsiteY2" fmla="*/ 0 h 976312"/>
              <a:gd name="connsiteX3" fmla="*/ 1627187 w 1627187"/>
              <a:gd name="connsiteY3" fmla="*/ 97631 h 976312"/>
              <a:gd name="connsiteX4" fmla="*/ 1627187 w 1627187"/>
              <a:gd name="connsiteY4" fmla="*/ 878681 h 976312"/>
              <a:gd name="connsiteX5" fmla="*/ 1529556 w 1627187"/>
              <a:gd name="connsiteY5" fmla="*/ 976312 h 976312"/>
              <a:gd name="connsiteX6" fmla="*/ 97631 w 1627187"/>
              <a:gd name="connsiteY6" fmla="*/ 976312 h 976312"/>
              <a:gd name="connsiteX7" fmla="*/ 0 w 1627187"/>
              <a:gd name="connsiteY7" fmla="*/ 878681 h 976312"/>
              <a:gd name="connsiteX8" fmla="*/ 0 w 1627187"/>
              <a:gd name="connsiteY8" fmla="*/ 97631 h 97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187" h="976312">
                <a:moveTo>
                  <a:pt x="0" y="97631"/>
                </a:moveTo>
                <a:cubicBezTo>
                  <a:pt x="0" y="43711"/>
                  <a:pt x="43711" y="0"/>
                  <a:pt x="97631" y="0"/>
                </a:cubicBezTo>
                <a:lnTo>
                  <a:pt x="1529556" y="0"/>
                </a:lnTo>
                <a:cubicBezTo>
                  <a:pt x="1583476" y="0"/>
                  <a:pt x="1627187" y="43711"/>
                  <a:pt x="1627187" y="97631"/>
                </a:cubicBezTo>
                <a:lnTo>
                  <a:pt x="1627187" y="878681"/>
                </a:lnTo>
                <a:cubicBezTo>
                  <a:pt x="1627187" y="932601"/>
                  <a:pt x="1583476" y="976312"/>
                  <a:pt x="1529556" y="976312"/>
                </a:cubicBezTo>
                <a:lnTo>
                  <a:pt x="97631" y="976312"/>
                </a:lnTo>
                <a:cubicBezTo>
                  <a:pt x="43711" y="976312"/>
                  <a:pt x="0" y="932601"/>
                  <a:pt x="0" y="878681"/>
                </a:cubicBezTo>
                <a:lnTo>
                  <a:pt x="0" y="9763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75" tIns="97175" rIns="97175" bIns="9717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DISUNWEN</a:t>
            </a:r>
            <a:endParaRPr lang="zh-CN" altLang="en-US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EF5149E8-1224-4842-8362-5ABEA706DE0E}"/>
              </a:ext>
            </a:extLst>
          </p:cNvPr>
          <p:cNvSpPr/>
          <p:nvPr/>
        </p:nvSpPr>
        <p:spPr>
          <a:xfrm>
            <a:off x="8476972" y="5268014"/>
            <a:ext cx="1627187" cy="976312"/>
          </a:xfrm>
          <a:custGeom>
            <a:avLst/>
            <a:gdLst>
              <a:gd name="connsiteX0" fmla="*/ 0 w 1627187"/>
              <a:gd name="connsiteY0" fmla="*/ 97631 h 976312"/>
              <a:gd name="connsiteX1" fmla="*/ 97631 w 1627187"/>
              <a:gd name="connsiteY1" fmla="*/ 0 h 976312"/>
              <a:gd name="connsiteX2" fmla="*/ 1529556 w 1627187"/>
              <a:gd name="connsiteY2" fmla="*/ 0 h 976312"/>
              <a:gd name="connsiteX3" fmla="*/ 1627187 w 1627187"/>
              <a:gd name="connsiteY3" fmla="*/ 97631 h 976312"/>
              <a:gd name="connsiteX4" fmla="*/ 1627187 w 1627187"/>
              <a:gd name="connsiteY4" fmla="*/ 878681 h 976312"/>
              <a:gd name="connsiteX5" fmla="*/ 1529556 w 1627187"/>
              <a:gd name="connsiteY5" fmla="*/ 976312 h 976312"/>
              <a:gd name="connsiteX6" fmla="*/ 97631 w 1627187"/>
              <a:gd name="connsiteY6" fmla="*/ 976312 h 976312"/>
              <a:gd name="connsiteX7" fmla="*/ 0 w 1627187"/>
              <a:gd name="connsiteY7" fmla="*/ 878681 h 976312"/>
              <a:gd name="connsiteX8" fmla="*/ 0 w 1627187"/>
              <a:gd name="connsiteY8" fmla="*/ 97631 h 97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187" h="976312">
                <a:moveTo>
                  <a:pt x="0" y="97631"/>
                </a:moveTo>
                <a:cubicBezTo>
                  <a:pt x="0" y="43711"/>
                  <a:pt x="43711" y="0"/>
                  <a:pt x="97631" y="0"/>
                </a:cubicBezTo>
                <a:lnTo>
                  <a:pt x="1529556" y="0"/>
                </a:lnTo>
                <a:cubicBezTo>
                  <a:pt x="1583476" y="0"/>
                  <a:pt x="1627187" y="43711"/>
                  <a:pt x="1627187" y="97631"/>
                </a:cubicBezTo>
                <a:lnTo>
                  <a:pt x="1627187" y="878681"/>
                </a:lnTo>
                <a:cubicBezTo>
                  <a:pt x="1627187" y="932601"/>
                  <a:pt x="1583476" y="976312"/>
                  <a:pt x="1529556" y="976312"/>
                </a:cubicBezTo>
                <a:lnTo>
                  <a:pt x="97631" y="976312"/>
                </a:lnTo>
                <a:cubicBezTo>
                  <a:pt x="43711" y="976312"/>
                  <a:pt x="0" y="932601"/>
                  <a:pt x="0" y="878681"/>
                </a:cubicBezTo>
                <a:lnTo>
                  <a:pt x="0" y="9763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75" tIns="97175" rIns="97175" bIns="9717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SETWDN</a:t>
            </a:r>
            <a:endParaRPr lang="zh-CN" altLang="en-US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103A863D-C5C1-4E68-9CF2-D969D135886B}"/>
              </a:ext>
            </a:extLst>
          </p:cNvPr>
          <p:cNvSpPr/>
          <p:nvPr/>
        </p:nvSpPr>
        <p:spPr>
          <a:xfrm>
            <a:off x="8468637" y="3579951"/>
            <a:ext cx="1627187" cy="976312"/>
          </a:xfrm>
          <a:custGeom>
            <a:avLst/>
            <a:gdLst>
              <a:gd name="connsiteX0" fmla="*/ 0 w 1627187"/>
              <a:gd name="connsiteY0" fmla="*/ 97631 h 976312"/>
              <a:gd name="connsiteX1" fmla="*/ 97631 w 1627187"/>
              <a:gd name="connsiteY1" fmla="*/ 0 h 976312"/>
              <a:gd name="connsiteX2" fmla="*/ 1529556 w 1627187"/>
              <a:gd name="connsiteY2" fmla="*/ 0 h 976312"/>
              <a:gd name="connsiteX3" fmla="*/ 1627187 w 1627187"/>
              <a:gd name="connsiteY3" fmla="*/ 97631 h 976312"/>
              <a:gd name="connsiteX4" fmla="*/ 1627187 w 1627187"/>
              <a:gd name="connsiteY4" fmla="*/ 878681 h 976312"/>
              <a:gd name="connsiteX5" fmla="*/ 1529556 w 1627187"/>
              <a:gd name="connsiteY5" fmla="*/ 976312 h 976312"/>
              <a:gd name="connsiteX6" fmla="*/ 97631 w 1627187"/>
              <a:gd name="connsiteY6" fmla="*/ 976312 h 976312"/>
              <a:gd name="connsiteX7" fmla="*/ 0 w 1627187"/>
              <a:gd name="connsiteY7" fmla="*/ 878681 h 976312"/>
              <a:gd name="connsiteX8" fmla="*/ 0 w 1627187"/>
              <a:gd name="connsiteY8" fmla="*/ 97631 h 97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187" h="976312">
                <a:moveTo>
                  <a:pt x="0" y="97631"/>
                </a:moveTo>
                <a:cubicBezTo>
                  <a:pt x="0" y="43711"/>
                  <a:pt x="43711" y="0"/>
                  <a:pt x="97631" y="0"/>
                </a:cubicBezTo>
                <a:lnTo>
                  <a:pt x="1529556" y="0"/>
                </a:lnTo>
                <a:cubicBezTo>
                  <a:pt x="1583476" y="0"/>
                  <a:pt x="1627187" y="43711"/>
                  <a:pt x="1627187" y="97631"/>
                </a:cubicBezTo>
                <a:lnTo>
                  <a:pt x="1627187" y="878681"/>
                </a:lnTo>
                <a:cubicBezTo>
                  <a:pt x="1627187" y="932601"/>
                  <a:pt x="1583476" y="976312"/>
                  <a:pt x="1529556" y="976312"/>
                </a:cubicBezTo>
                <a:lnTo>
                  <a:pt x="97631" y="976312"/>
                </a:lnTo>
                <a:cubicBezTo>
                  <a:pt x="43711" y="976312"/>
                  <a:pt x="0" y="932601"/>
                  <a:pt x="0" y="878681"/>
                </a:cubicBezTo>
                <a:lnTo>
                  <a:pt x="0" y="9763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75" tIns="97175" rIns="97175" bIns="9717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DEWEN</a:t>
            </a:r>
            <a:endParaRPr lang="zh-CN" altLang="en-US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C847EF5F-05C8-43E1-8618-CB69E64BBA9C}"/>
              </a:ext>
            </a:extLst>
          </p:cNvPr>
          <p:cNvSpPr/>
          <p:nvPr/>
        </p:nvSpPr>
        <p:spPr>
          <a:xfrm>
            <a:off x="8472804" y="1898868"/>
            <a:ext cx="1627187" cy="976312"/>
          </a:xfrm>
          <a:custGeom>
            <a:avLst/>
            <a:gdLst>
              <a:gd name="connsiteX0" fmla="*/ 0 w 1627187"/>
              <a:gd name="connsiteY0" fmla="*/ 97631 h 976312"/>
              <a:gd name="connsiteX1" fmla="*/ 97631 w 1627187"/>
              <a:gd name="connsiteY1" fmla="*/ 0 h 976312"/>
              <a:gd name="connsiteX2" fmla="*/ 1529556 w 1627187"/>
              <a:gd name="connsiteY2" fmla="*/ 0 h 976312"/>
              <a:gd name="connsiteX3" fmla="*/ 1627187 w 1627187"/>
              <a:gd name="connsiteY3" fmla="*/ 97631 h 976312"/>
              <a:gd name="connsiteX4" fmla="*/ 1627187 w 1627187"/>
              <a:gd name="connsiteY4" fmla="*/ 878681 h 976312"/>
              <a:gd name="connsiteX5" fmla="*/ 1529556 w 1627187"/>
              <a:gd name="connsiteY5" fmla="*/ 976312 h 976312"/>
              <a:gd name="connsiteX6" fmla="*/ 97631 w 1627187"/>
              <a:gd name="connsiteY6" fmla="*/ 976312 h 976312"/>
              <a:gd name="connsiteX7" fmla="*/ 0 w 1627187"/>
              <a:gd name="connsiteY7" fmla="*/ 878681 h 976312"/>
              <a:gd name="connsiteX8" fmla="*/ 0 w 1627187"/>
              <a:gd name="connsiteY8" fmla="*/ 97631 h 97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187" h="976312">
                <a:moveTo>
                  <a:pt x="0" y="97631"/>
                </a:moveTo>
                <a:cubicBezTo>
                  <a:pt x="0" y="43711"/>
                  <a:pt x="43711" y="0"/>
                  <a:pt x="97631" y="0"/>
                </a:cubicBezTo>
                <a:lnTo>
                  <a:pt x="1529556" y="0"/>
                </a:lnTo>
                <a:cubicBezTo>
                  <a:pt x="1583476" y="0"/>
                  <a:pt x="1627187" y="43711"/>
                  <a:pt x="1627187" y="97631"/>
                </a:cubicBezTo>
                <a:lnTo>
                  <a:pt x="1627187" y="878681"/>
                </a:lnTo>
                <a:cubicBezTo>
                  <a:pt x="1627187" y="932601"/>
                  <a:pt x="1583476" y="976312"/>
                  <a:pt x="1529556" y="976312"/>
                </a:cubicBezTo>
                <a:lnTo>
                  <a:pt x="97631" y="976312"/>
                </a:lnTo>
                <a:cubicBezTo>
                  <a:pt x="43711" y="976312"/>
                  <a:pt x="0" y="932601"/>
                  <a:pt x="0" y="878681"/>
                </a:cubicBezTo>
                <a:lnTo>
                  <a:pt x="0" y="9763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75" tIns="97175" rIns="97175" bIns="9717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DISDEWEN</a:t>
            </a:r>
            <a:endParaRPr lang="zh-CN" altLang="en-US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FC853ACA-0286-4673-8DC7-13F21E97305A}"/>
              </a:ext>
            </a:extLst>
          </p:cNvPr>
          <p:cNvSpPr/>
          <p:nvPr/>
        </p:nvSpPr>
        <p:spPr>
          <a:xfrm>
            <a:off x="8472804" y="223778"/>
            <a:ext cx="1627187" cy="976312"/>
          </a:xfrm>
          <a:custGeom>
            <a:avLst/>
            <a:gdLst>
              <a:gd name="connsiteX0" fmla="*/ 0 w 1627187"/>
              <a:gd name="connsiteY0" fmla="*/ 97631 h 976312"/>
              <a:gd name="connsiteX1" fmla="*/ 97631 w 1627187"/>
              <a:gd name="connsiteY1" fmla="*/ 0 h 976312"/>
              <a:gd name="connsiteX2" fmla="*/ 1529556 w 1627187"/>
              <a:gd name="connsiteY2" fmla="*/ 0 h 976312"/>
              <a:gd name="connsiteX3" fmla="*/ 1627187 w 1627187"/>
              <a:gd name="connsiteY3" fmla="*/ 97631 h 976312"/>
              <a:gd name="connsiteX4" fmla="*/ 1627187 w 1627187"/>
              <a:gd name="connsiteY4" fmla="*/ 878681 h 976312"/>
              <a:gd name="connsiteX5" fmla="*/ 1529556 w 1627187"/>
              <a:gd name="connsiteY5" fmla="*/ 976312 h 976312"/>
              <a:gd name="connsiteX6" fmla="*/ 97631 w 1627187"/>
              <a:gd name="connsiteY6" fmla="*/ 976312 h 976312"/>
              <a:gd name="connsiteX7" fmla="*/ 0 w 1627187"/>
              <a:gd name="connsiteY7" fmla="*/ 878681 h 976312"/>
              <a:gd name="connsiteX8" fmla="*/ 0 w 1627187"/>
              <a:gd name="connsiteY8" fmla="*/ 97631 h 97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187" h="976312">
                <a:moveTo>
                  <a:pt x="0" y="97631"/>
                </a:moveTo>
                <a:cubicBezTo>
                  <a:pt x="0" y="43711"/>
                  <a:pt x="43711" y="0"/>
                  <a:pt x="97631" y="0"/>
                </a:cubicBezTo>
                <a:lnTo>
                  <a:pt x="1529556" y="0"/>
                </a:lnTo>
                <a:cubicBezTo>
                  <a:pt x="1583476" y="0"/>
                  <a:pt x="1627187" y="43711"/>
                  <a:pt x="1627187" y="97631"/>
                </a:cubicBezTo>
                <a:lnTo>
                  <a:pt x="1627187" y="878681"/>
                </a:lnTo>
                <a:cubicBezTo>
                  <a:pt x="1627187" y="932601"/>
                  <a:pt x="1583476" y="976312"/>
                  <a:pt x="1529556" y="976312"/>
                </a:cubicBezTo>
                <a:lnTo>
                  <a:pt x="97631" y="976312"/>
                </a:lnTo>
                <a:cubicBezTo>
                  <a:pt x="43711" y="976312"/>
                  <a:pt x="0" y="932601"/>
                  <a:pt x="0" y="878681"/>
                </a:cubicBezTo>
                <a:lnTo>
                  <a:pt x="0" y="9763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75" tIns="97175" rIns="97175" bIns="9717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537A4EE-C606-4B61-A150-6DEF68F78CB4}"/>
              </a:ext>
            </a:extLst>
          </p:cNvPr>
          <p:cNvSpPr txBox="1"/>
          <p:nvPr/>
        </p:nvSpPr>
        <p:spPr>
          <a:xfrm>
            <a:off x="1761713" y="133679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run_p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CFA4448-1B5A-46E6-85AE-ED46BBFCAC9B}"/>
              </a:ext>
            </a:extLst>
          </p:cNvPr>
          <p:cNvSpPr txBox="1"/>
          <p:nvPr/>
        </p:nvSpPr>
        <p:spPr>
          <a:xfrm>
            <a:off x="760547" y="50520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/run_p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4D3CB08-157A-43D7-A8C5-A526EFF21B57}"/>
              </a:ext>
            </a:extLst>
          </p:cNvPr>
          <p:cNvCxnSpPr/>
          <p:nvPr/>
        </p:nvCxnSpPr>
        <p:spPr>
          <a:xfrm>
            <a:off x="2533795" y="1200090"/>
            <a:ext cx="0" cy="6987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89565A2-F574-4404-9FF3-07E29ADFC3DA}"/>
              </a:ext>
            </a:extLst>
          </p:cNvPr>
          <p:cNvCxnSpPr/>
          <p:nvPr/>
        </p:nvCxnSpPr>
        <p:spPr>
          <a:xfrm>
            <a:off x="2778101" y="2875180"/>
            <a:ext cx="0" cy="6987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AAAC026B-CB49-4A6D-A3D1-E90B709D1AFC}"/>
              </a:ext>
            </a:extLst>
          </p:cNvPr>
          <p:cNvCxnSpPr/>
          <p:nvPr/>
        </p:nvCxnSpPr>
        <p:spPr>
          <a:xfrm>
            <a:off x="2778101" y="4556263"/>
            <a:ext cx="0" cy="6987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395D4A2-BD72-45E3-90D1-AD28F7DE6782}"/>
              </a:ext>
            </a:extLst>
          </p:cNvPr>
          <p:cNvCxnSpPr>
            <a:cxnSpLocks/>
          </p:cNvCxnSpPr>
          <p:nvPr/>
        </p:nvCxnSpPr>
        <p:spPr>
          <a:xfrm flipV="1">
            <a:off x="4940785" y="1200090"/>
            <a:ext cx="0" cy="6987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32C92FAB-A073-40A7-9B51-2F1C3D02860B}"/>
              </a:ext>
            </a:extLst>
          </p:cNvPr>
          <p:cNvCxnSpPr>
            <a:cxnSpLocks/>
          </p:cNvCxnSpPr>
          <p:nvPr/>
        </p:nvCxnSpPr>
        <p:spPr>
          <a:xfrm flipV="1">
            <a:off x="4940785" y="2875180"/>
            <a:ext cx="0" cy="6987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F1E7723-F5FB-4946-94F3-C6DA44ABF47C}"/>
              </a:ext>
            </a:extLst>
          </p:cNvPr>
          <p:cNvCxnSpPr>
            <a:cxnSpLocks/>
          </p:cNvCxnSpPr>
          <p:nvPr/>
        </p:nvCxnSpPr>
        <p:spPr>
          <a:xfrm flipV="1">
            <a:off x="4940785" y="4556263"/>
            <a:ext cx="0" cy="6987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C261C52-523B-4D49-9004-CB0F98ABCC42}"/>
              </a:ext>
            </a:extLst>
          </p:cNvPr>
          <p:cNvCxnSpPr/>
          <p:nvPr/>
        </p:nvCxnSpPr>
        <p:spPr>
          <a:xfrm>
            <a:off x="7125573" y="1200090"/>
            <a:ext cx="0" cy="6987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D6DBA5-05CC-438C-B90F-C161F09BBD43}"/>
              </a:ext>
            </a:extLst>
          </p:cNvPr>
          <p:cNvCxnSpPr/>
          <p:nvPr/>
        </p:nvCxnSpPr>
        <p:spPr>
          <a:xfrm>
            <a:off x="7125573" y="2875180"/>
            <a:ext cx="0" cy="6987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7304E46-E541-4C80-9C97-A2CC1CDF1947}"/>
              </a:ext>
            </a:extLst>
          </p:cNvPr>
          <p:cNvCxnSpPr/>
          <p:nvPr/>
        </p:nvCxnSpPr>
        <p:spPr>
          <a:xfrm>
            <a:off x="7125573" y="4556263"/>
            <a:ext cx="0" cy="6987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98A88C6-9559-49A7-BF0D-26E557519971}"/>
              </a:ext>
            </a:extLst>
          </p:cNvPr>
          <p:cNvCxnSpPr>
            <a:cxnSpLocks/>
          </p:cNvCxnSpPr>
          <p:nvPr/>
        </p:nvCxnSpPr>
        <p:spPr>
          <a:xfrm flipV="1">
            <a:off x="9288257" y="1200090"/>
            <a:ext cx="0" cy="6987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3310ACB0-9914-480B-9693-2F12EDE366F1}"/>
              </a:ext>
            </a:extLst>
          </p:cNvPr>
          <p:cNvCxnSpPr>
            <a:cxnSpLocks/>
          </p:cNvCxnSpPr>
          <p:nvPr/>
        </p:nvCxnSpPr>
        <p:spPr>
          <a:xfrm flipV="1">
            <a:off x="9288257" y="2875180"/>
            <a:ext cx="0" cy="6987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D603C6E6-21B5-4405-A310-3AC00B9DD076}"/>
              </a:ext>
            </a:extLst>
          </p:cNvPr>
          <p:cNvCxnSpPr>
            <a:cxnSpLocks/>
          </p:cNvCxnSpPr>
          <p:nvPr/>
        </p:nvCxnSpPr>
        <p:spPr>
          <a:xfrm flipV="1">
            <a:off x="9288257" y="4556263"/>
            <a:ext cx="0" cy="6987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C29EB86F-5333-4ED8-A9BD-FF1DE88A585F}"/>
              </a:ext>
            </a:extLst>
          </p:cNvPr>
          <p:cNvCxnSpPr>
            <a:cxnSpLocks/>
          </p:cNvCxnSpPr>
          <p:nvPr/>
        </p:nvCxnSpPr>
        <p:spPr>
          <a:xfrm>
            <a:off x="3603346" y="5779566"/>
            <a:ext cx="54364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FE1CEC5-3A5D-4A6C-8129-1A424D4971E6}"/>
              </a:ext>
            </a:extLst>
          </p:cNvPr>
          <p:cNvCxnSpPr>
            <a:cxnSpLocks/>
          </p:cNvCxnSpPr>
          <p:nvPr/>
        </p:nvCxnSpPr>
        <p:spPr>
          <a:xfrm>
            <a:off x="5775840" y="689872"/>
            <a:ext cx="54364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1124725-19B5-48B8-B46B-4AD65DC81066}"/>
              </a:ext>
            </a:extLst>
          </p:cNvPr>
          <p:cNvCxnSpPr>
            <a:cxnSpLocks/>
          </p:cNvCxnSpPr>
          <p:nvPr/>
        </p:nvCxnSpPr>
        <p:spPr>
          <a:xfrm>
            <a:off x="7939999" y="5779566"/>
            <a:ext cx="54364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头: 左弧形 99">
            <a:extLst>
              <a:ext uri="{FF2B5EF4-FFF2-40B4-BE49-F238E27FC236}">
                <a16:creationId xmlns:a16="http://schemas.microsoft.com/office/drawing/2014/main" id="{31B491CC-761F-4A28-8A3F-CA6D7DBE69A9}"/>
              </a:ext>
            </a:extLst>
          </p:cNvPr>
          <p:cNvSpPr/>
          <p:nvPr/>
        </p:nvSpPr>
        <p:spPr>
          <a:xfrm flipV="1">
            <a:off x="1614146" y="361805"/>
            <a:ext cx="341842" cy="656134"/>
          </a:xfrm>
          <a:prstGeom prst="curvedRightArrow">
            <a:avLst>
              <a:gd name="adj1" fmla="val 0"/>
              <a:gd name="adj2" fmla="val 31231"/>
              <a:gd name="adj3" fmla="val 22111"/>
            </a:avLst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87AE219-1BCB-4F39-9DC5-0D7D15F13935}"/>
              </a:ext>
            </a:extLst>
          </p:cNvPr>
          <p:cNvSpPr txBox="1"/>
          <p:nvPr/>
        </p:nvSpPr>
        <p:spPr>
          <a:xfrm>
            <a:off x="1758701" y="301787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62D68678-BB8E-41FD-A079-509DBAAF0ADF}"/>
              </a:ext>
            </a:extLst>
          </p:cNvPr>
          <p:cNvCxnSpPr>
            <a:cxnSpLocks/>
          </p:cNvCxnSpPr>
          <p:nvPr/>
        </p:nvCxnSpPr>
        <p:spPr>
          <a:xfrm flipV="1">
            <a:off x="2999138" y="1200090"/>
            <a:ext cx="0" cy="6987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8869EED-0CD1-4BA8-AC25-DCBF5E98F2D9}"/>
              </a:ext>
            </a:extLst>
          </p:cNvPr>
          <p:cNvSpPr txBox="1"/>
          <p:nvPr/>
        </p:nvSpPr>
        <p:spPr>
          <a:xfrm>
            <a:off x="3055760" y="133679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/continue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47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4F6AE563-7625-4888-8506-CF2470BC4A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3874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770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5343222D-45FD-40D7-A96F-830CC7919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7714960"/>
              </p:ext>
            </p:extLst>
          </p:nvPr>
        </p:nvGraphicFramePr>
        <p:xfrm>
          <a:off x="2032000" y="163535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A96FB2C-0B70-4847-82CB-DDC4D91A2B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865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7A20A9CA-F579-41D2-B2BC-96A98980272E}"/>
              </a:ext>
            </a:extLst>
          </p:cNvPr>
          <p:cNvGrpSpPr/>
          <p:nvPr/>
        </p:nvGrpSpPr>
        <p:grpSpPr>
          <a:xfrm rot="16200000">
            <a:off x="9708745" y="3800691"/>
            <a:ext cx="159440" cy="186515"/>
            <a:chOff x="1873948" y="2616075"/>
            <a:chExt cx="159440" cy="186515"/>
          </a:xfrm>
        </p:grpSpPr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CA738280-FBD1-442C-8941-7B52DAC61698}"/>
                </a:ext>
              </a:extLst>
            </p:cNvPr>
            <p:cNvSpPr/>
            <p:nvPr/>
          </p:nvSpPr>
          <p:spPr>
            <a:xfrm rot="10800000">
              <a:off x="1873948" y="2616075"/>
              <a:ext cx="159440" cy="18651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箭头: 右 4">
              <a:extLst>
                <a:ext uri="{FF2B5EF4-FFF2-40B4-BE49-F238E27FC236}">
                  <a16:creationId xmlns:a16="http://schemas.microsoft.com/office/drawing/2014/main" id="{7F76ED88-3917-4ACC-B986-55769CAF255D}"/>
                </a:ext>
              </a:extLst>
            </p:cNvPr>
            <p:cNvSpPr txBox="1"/>
            <p:nvPr/>
          </p:nvSpPr>
          <p:spPr>
            <a:xfrm rot="21600000">
              <a:off x="1921780" y="2653378"/>
              <a:ext cx="111608" cy="1119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700" kern="120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D280501-4DEA-4D3C-A411-30132525C208}"/>
              </a:ext>
            </a:extLst>
          </p:cNvPr>
          <p:cNvSpPr txBox="1"/>
          <p:nvPr/>
        </p:nvSpPr>
        <p:spPr>
          <a:xfrm>
            <a:off x="2750300" y="3026105"/>
            <a:ext cx="4187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>
                <a:latin typeface="Times New Roman" panose="02020603050405020304" pitchFamily="18" charset="0"/>
                <a:cs typeface="Times New Roman" panose="02020603050405020304" pitchFamily="18" charset="0"/>
              </a:rPr>
              <a:t>run_p</a:t>
            </a:r>
            <a:endParaRPr lang="zh-CN" altLang="en-US" sz="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箭头: 环形 12">
            <a:extLst>
              <a:ext uri="{FF2B5EF4-FFF2-40B4-BE49-F238E27FC236}">
                <a16:creationId xmlns:a16="http://schemas.microsoft.com/office/drawing/2014/main" id="{54C1A930-A685-4E7F-8871-221AEB1EFA94}"/>
              </a:ext>
            </a:extLst>
          </p:cNvPr>
          <p:cNvSpPr/>
          <p:nvPr/>
        </p:nvSpPr>
        <p:spPr>
          <a:xfrm>
            <a:off x="2135428" y="2901426"/>
            <a:ext cx="511444" cy="51144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8185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671854-68F7-44B4-9561-85674762075A}"/>
              </a:ext>
            </a:extLst>
          </p:cNvPr>
          <p:cNvSpPr txBox="1"/>
          <p:nvPr/>
        </p:nvSpPr>
        <p:spPr>
          <a:xfrm>
            <a:off x="2179623" y="2763348"/>
            <a:ext cx="4443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>
                <a:latin typeface="Times New Roman" panose="02020603050405020304" pitchFamily="18" charset="0"/>
                <a:cs typeface="Times New Roman" panose="02020603050405020304" pitchFamily="18" charset="0"/>
              </a:rPr>
              <a:t>/run_p</a:t>
            </a:r>
            <a:endParaRPr lang="zh-CN" altLang="en-US" sz="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27549C-90F5-4935-A0D0-D7780AF7D2FE}"/>
              </a:ext>
            </a:extLst>
          </p:cNvPr>
          <p:cNvSpPr txBox="1"/>
          <p:nvPr/>
        </p:nvSpPr>
        <p:spPr>
          <a:xfrm>
            <a:off x="3789261" y="3156216"/>
            <a:ext cx="4187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700" b="1">
                <a:latin typeface="Times New Roman" panose="02020603050405020304" pitchFamily="18" charset="0"/>
                <a:cs typeface="Times New Roman" panose="02020603050405020304" pitchFamily="18" charset="0"/>
              </a:rPr>
              <a:t>con…</a:t>
            </a:r>
            <a:endParaRPr lang="zh-CN" altLang="en-US" sz="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9D33CB6-AFA0-4982-B1C3-DE6A6A397419}"/>
              </a:ext>
            </a:extLst>
          </p:cNvPr>
          <p:cNvGrpSpPr/>
          <p:nvPr/>
        </p:nvGrpSpPr>
        <p:grpSpPr>
          <a:xfrm flipH="1">
            <a:off x="2856682" y="3456950"/>
            <a:ext cx="159440" cy="186515"/>
            <a:chOff x="841406" y="2505571"/>
            <a:chExt cx="159440" cy="186515"/>
          </a:xfrm>
        </p:grpSpPr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5E348FDC-F604-42B3-9C03-D31DBFCFC01C}"/>
                </a:ext>
              </a:extLst>
            </p:cNvPr>
            <p:cNvSpPr/>
            <p:nvPr/>
          </p:nvSpPr>
          <p:spPr>
            <a:xfrm>
              <a:off x="841406" y="2505571"/>
              <a:ext cx="159440" cy="18651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箭头: 右 4">
              <a:extLst>
                <a:ext uri="{FF2B5EF4-FFF2-40B4-BE49-F238E27FC236}">
                  <a16:creationId xmlns:a16="http://schemas.microsoft.com/office/drawing/2014/main" id="{D3E0C011-9847-4F81-9756-1C73DF1B9FD4}"/>
                </a:ext>
              </a:extLst>
            </p:cNvPr>
            <p:cNvSpPr txBox="1"/>
            <p:nvPr/>
          </p:nvSpPr>
          <p:spPr>
            <a:xfrm>
              <a:off x="841406" y="2542874"/>
              <a:ext cx="111608" cy="1119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00" kern="120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515E423-FE7C-4F1D-A509-AA6FFADED1A9}"/>
              </a:ext>
            </a:extLst>
          </p:cNvPr>
          <p:cNvSpPr txBox="1"/>
          <p:nvPr/>
        </p:nvSpPr>
        <p:spPr>
          <a:xfrm>
            <a:off x="2664622" y="3625820"/>
            <a:ext cx="5978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700" b="1">
                <a:latin typeface="Times New Roman" panose="02020603050405020304" pitchFamily="18" charset="0"/>
                <a:cs typeface="Times New Roman" panose="02020603050405020304" pitchFamily="18" charset="0"/>
              </a:rPr>
              <a:t>/continue</a:t>
            </a:r>
            <a:endParaRPr lang="zh-CN" altLang="en-US" sz="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35DA86-6FC3-43B6-B2AB-F58E1483F2C8}"/>
              </a:ext>
            </a:extLst>
          </p:cNvPr>
          <p:cNvSpPr/>
          <p:nvPr/>
        </p:nvSpPr>
        <p:spPr>
          <a:xfrm>
            <a:off x="2355826" y="3893948"/>
            <a:ext cx="107952" cy="159441"/>
          </a:xfrm>
          <a:prstGeom prst="rect">
            <a:avLst/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850E9C-0B02-4E84-B8C9-0938746796D7}"/>
              </a:ext>
            </a:extLst>
          </p:cNvPr>
          <p:cNvSpPr/>
          <p:nvPr/>
        </p:nvSpPr>
        <p:spPr>
          <a:xfrm rot="5400000">
            <a:off x="3951314" y="2250045"/>
            <a:ext cx="102331" cy="3293309"/>
          </a:xfrm>
          <a:prstGeom prst="rect">
            <a:avLst/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C1B3EF7-5C04-41B4-ACD0-7E606B5D3C16}"/>
              </a:ext>
            </a:extLst>
          </p:cNvPr>
          <p:cNvGrpSpPr/>
          <p:nvPr/>
        </p:nvGrpSpPr>
        <p:grpSpPr>
          <a:xfrm rot="5400000" flipV="1">
            <a:off x="3382278" y="3679909"/>
            <a:ext cx="159440" cy="186515"/>
            <a:chOff x="1873948" y="2616075"/>
            <a:chExt cx="159440" cy="186515"/>
          </a:xfrm>
        </p:grpSpPr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6A9AC9F0-B013-4DCB-BBF7-3DA1428378EE}"/>
                </a:ext>
              </a:extLst>
            </p:cNvPr>
            <p:cNvSpPr/>
            <p:nvPr/>
          </p:nvSpPr>
          <p:spPr>
            <a:xfrm rot="10800000">
              <a:off x="1873948" y="2616075"/>
              <a:ext cx="159440" cy="18651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箭头: 右 4">
              <a:extLst>
                <a:ext uri="{FF2B5EF4-FFF2-40B4-BE49-F238E27FC236}">
                  <a16:creationId xmlns:a16="http://schemas.microsoft.com/office/drawing/2014/main" id="{83578AB6-2B86-4955-A2E9-3BD14AE75793}"/>
                </a:ext>
              </a:extLst>
            </p:cNvPr>
            <p:cNvSpPr txBox="1"/>
            <p:nvPr/>
          </p:nvSpPr>
          <p:spPr>
            <a:xfrm rot="21600000">
              <a:off x="1921780" y="2653378"/>
              <a:ext cx="111608" cy="1119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700" kern="120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2F0A459-D585-46A9-9B51-C450C8E006E7}"/>
              </a:ext>
            </a:extLst>
          </p:cNvPr>
          <p:cNvGrpSpPr/>
          <p:nvPr/>
        </p:nvGrpSpPr>
        <p:grpSpPr>
          <a:xfrm rot="5400000" flipV="1">
            <a:off x="5511120" y="3687660"/>
            <a:ext cx="159440" cy="186515"/>
            <a:chOff x="1873948" y="2616075"/>
            <a:chExt cx="159440" cy="186515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926C966E-D4C4-44F7-87F3-7DF8B691EABD}"/>
                </a:ext>
              </a:extLst>
            </p:cNvPr>
            <p:cNvSpPr/>
            <p:nvPr/>
          </p:nvSpPr>
          <p:spPr>
            <a:xfrm rot="10800000">
              <a:off x="1873948" y="2616075"/>
              <a:ext cx="159440" cy="18651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箭头: 右 4">
              <a:extLst>
                <a:ext uri="{FF2B5EF4-FFF2-40B4-BE49-F238E27FC236}">
                  <a16:creationId xmlns:a16="http://schemas.microsoft.com/office/drawing/2014/main" id="{9841E33A-B1CD-487C-B6CD-6456513C48D8}"/>
                </a:ext>
              </a:extLst>
            </p:cNvPr>
            <p:cNvSpPr txBox="1"/>
            <p:nvPr/>
          </p:nvSpPr>
          <p:spPr>
            <a:xfrm rot="21600000">
              <a:off x="1921780" y="2653378"/>
              <a:ext cx="111608" cy="1119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700" kern="1200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F3A3A944-6E38-45D8-8986-3FE22DCE5D2E}"/>
              </a:ext>
            </a:extLst>
          </p:cNvPr>
          <p:cNvSpPr txBox="1"/>
          <p:nvPr/>
        </p:nvSpPr>
        <p:spPr>
          <a:xfrm>
            <a:off x="3501747" y="3660583"/>
            <a:ext cx="8499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>
                <a:latin typeface="Times New Roman" panose="02020603050405020304" pitchFamily="18" charset="0"/>
                <a:cs typeface="Times New Roman" panose="02020603050405020304" pitchFamily="18" charset="0"/>
              </a:rPr>
              <a:t>swap_adr = 8’hfe</a:t>
            </a:r>
            <a:endParaRPr lang="zh-CN" altLang="en-US" sz="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617184-DCD5-43E9-B8E9-4F748619BB45}"/>
              </a:ext>
            </a:extLst>
          </p:cNvPr>
          <p:cNvSpPr txBox="1"/>
          <p:nvPr/>
        </p:nvSpPr>
        <p:spPr>
          <a:xfrm>
            <a:off x="5581973" y="3745505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CN" altLang="en-US" sz="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55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梯形 9">
            <a:extLst>
              <a:ext uri="{FF2B5EF4-FFF2-40B4-BE49-F238E27FC236}">
                <a16:creationId xmlns:a16="http://schemas.microsoft.com/office/drawing/2014/main" id="{43692FF8-A406-4E62-A892-D846E73B76A8}"/>
              </a:ext>
            </a:extLst>
          </p:cNvPr>
          <p:cNvSpPr/>
          <p:nvPr/>
        </p:nvSpPr>
        <p:spPr>
          <a:xfrm rot="5400000">
            <a:off x="5272616" y="2311400"/>
            <a:ext cx="838200" cy="304800"/>
          </a:xfrm>
          <a:prstGeom prst="trapezoid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574F5D2-44A0-449E-88E5-7700D57788A2}"/>
              </a:ext>
            </a:extLst>
          </p:cNvPr>
          <p:cNvCxnSpPr>
            <a:stCxn id="10" idx="0"/>
          </p:cNvCxnSpPr>
          <p:nvPr/>
        </p:nvCxnSpPr>
        <p:spPr>
          <a:xfrm>
            <a:off x="5844116" y="2463800"/>
            <a:ext cx="493566" cy="12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2E7C371-21C1-447D-A7FA-5B96F81C0FFD}"/>
              </a:ext>
            </a:extLst>
          </p:cNvPr>
          <p:cNvCxnSpPr>
            <a:stCxn id="10" idx="1"/>
          </p:cNvCxnSpPr>
          <p:nvPr/>
        </p:nvCxnSpPr>
        <p:spPr>
          <a:xfrm flipV="1">
            <a:off x="5691716" y="1794933"/>
            <a:ext cx="0" cy="2878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FDA2C57-4314-40B7-A909-B70AA40C5055}"/>
              </a:ext>
            </a:extLst>
          </p:cNvPr>
          <p:cNvSpPr txBox="1"/>
          <p:nvPr/>
        </p:nvSpPr>
        <p:spPr>
          <a:xfrm>
            <a:off x="5504240" y="147903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6BA59E8-6699-4823-8149-E6049889A486}"/>
              </a:ext>
            </a:extLst>
          </p:cNvPr>
          <p:cNvCxnSpPr/>
          <p:nvPr/>
        </p:nvCxnSpPr>
        <p:spPr>
          <a:xfrm flipH="1">
            <a:off x="4936067" y="2660132"/>
            <a:ext cx="6032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7F032F1-57EA-4D1B-A251-200C3B3CDE8C}"/>
              </a:ext>
            </a:extLst>
          </p:cNvPr>
          <p:cNvSpPr/>
          <p:nvPr/>
        </p:nvSpPr>
        <p:spPr>
          <a:xfrm>
            <a:off x="3999440" y="2412481"/>
            <a:ext cx="931334" cy="495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simple_reg</a:t>
            </a:r>
          </a:p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8557E23-8F2A-4255-9E17-8C76BD8C95B0}"/>
              </a:ext>
            </a:extLst>
          </p:cNvPr>
          <p:cNvSpPr txBox="1"/>
          <p:nvPr/>
        </p:nvSpPr>
        <p:spPr>
          <a:xfrm>
            <a:off x="4222459" y="1830170"/>
            <a:ext cx="47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</a:p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E1E96D8-70DF-45B8-8E6F-6C76DCEFDBD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57600" y="2660132"/>
            <a:ext cx="3418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梯形 23">
            <a:extLst>
              <a:ext uri="{FF2B5EF4-FFF2-40B4-BE49-F238E27FC236}">
                <a16:creationId xmlns:a16="http://schemas.microsoft.com/office/drawing/2014/main" id="{0FE4A3FF-3744-4B38-AB27-0A0B052BC4F0}"/>
              </a:ext>
            </a:extLst>
          </p:cNvPr>
          <p:cNvSpPr/>
          <p:nvPr/>
        </p:nvSpPr>
        <p:spPr>
          <a:xfrm rot="5400000">
            <a:off x="2918815" y="2477532"/>
            <a:ext cx="1160451" cy="304800"/>
          </a:xfrm>
          <a:prstGeom prst="trapezoid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5F5EE1F-CA88-4F56-BD5F-B60BF108157D}"/>
              </a:ext>
            </a:extLst>
          </p:cNvPr>
          <p:cNvCxnSpPr/>
          <p:nvPr/>
        </p:nvCxnSpPr>
        <p:spPr>
          <a:xfrm flipV="1">
            <a:off x="3508455" y="1801564"/>
            <a:ext cx="0" cy="2878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0312B49-C3A7-4C35-9ECB-46883BCD816C}"/>
              </a:ext>
            </a:extLst>
          </p:cNvPr>
          <p:cNvSpPr txBox="1"/>
          <p:nvPr/>
        </p:nvSpPr>
        <p:spPr>
          <a:xfrm>
            <a:off x="3096615" y="144069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cmd_a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97191BD-FEFA-4B54-BBD1-75B1E16D8BE2}"/>
              </a:ext>
            </a:extLst>
          </p:cNvPr>
          <p:cNvCxnSpPr/>
          <p:nvPr/>
        </p:nvCxnSpPr>
        <p:spPr>
          <a:xfrm flipH="1">
            <a:off x="2743391" y="2198698"/>
            <a:ext cx="6032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711043D-1506-4FCD-8C44-A0B64123EBAB}"/>
              </a:ext>
            </a:extLst>
          </p:cNvPr>
          <p:cNvCxnSpPr/>
          <p:nvPr/>
        </p:nvCxnSpPr>
        <p:spPr>
          <a:xfrm flipH="1">
            <a:off x="2743391" y="2476501"/>
            <a:ext cx="6032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EC6A4A3-6411-43AC-860A-03F01A4FBEA0}"/>
              </a:ext>
            </a:extLst>
          </p:cNvPr>
          <p:cNvCxnSpPr/>
          <p:nvPr/>
        </p:nvCxnSpPr>
        <p:spPr>
          <a:xfrm flipH="1">
            <a:off x="2743391" y="2751661"/>
            <a:ext cx="6032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B836203-A3E3-4695-B623-B3470B53D808}"/>
              </a:ext>
            </a:extLst>
          </p:cNvPr>
          <p:cNvCxnSpPr/>
          <p:nvPr/>
        </p:nvCxnSpPr>
        <p:spPr>
          <a:xfrm flipH="1">
            <a:off x="2743391" y="3029464"/>
            <a:ext cx="6032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49F8C63-A83C-47B6-9F9A-076D77C127D1}"/>
              </a:ext>
            </a:extLst>
          </p:cNvPr>
          <p:cNvSpPr txBox="1"/>
          <p:nvPr/>
        </p:nvSpPr>
        <p:spPr>
          <a:xfrm>
            <a:off x="789845" y="2002587"/>
            <a:ext cx="2001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simple_reg_A+1</a:t>
            </a:r>
          </a:p>
          <a:p>
            <a:pPr algn="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simple_reg_D[7:0]</a:t>
            </a:r>
          </a:p>
          <a:p>
            <a:pPr algn="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simple_reg_A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梯形 46">
            <a:extLst>
              <a:ext uri="{FF2B5EF4-FFF2-40B4-BE49-F238E27FC236}">
                <a16:creationId xmlns:a16="http://schemas.microsoft.com/office/drawing/2014/main" id="{E4A2F9D8-BE78-43A1-814A-1852C4A88B1B}"/>
              </a:ext>
            </a:extLst>
          </p:cNvPr>
          <p:cNvSpPr/>
          <p:nvPr/>
        </p:nvSpPr>
        <p:spPr>
          <a:xfrm rot="5400000">
            <a:off x="5265315" y="4047104"/>
            <a:ext cx="838200" cy="304800"/>
          </a:xfrm>
          <a:prstGeom prst="trapezoid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7074B12-CE83-4C3D-8C80-AB9684480573}"/>
              </a:ext>
            </a:extLst>
          </p:cNvPr>
          <p:cNvCxnSpPr>
            <a:stCxn id="47" idx="0"/>
          </p:cNvCxnSpPr>
          <p:nvPr/>
        </p:nvCxnSpPr>
        <p:spPr>
          <a:xfrm>
            <a:off x="5836815" y="4199504"/>
            <a:ext cx="493566" cy="12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18806FD-71AC-43DE-97FE-D22B50DEDFA1}"/>
              </a:ext>
            </a:extLst>
          </p:cNvPr>
          <p:cNvCxnSpPr>
            <a:stCxn id="47" idx="1"/>
          </p:cNvCxnSpPr>
          <p:nvPr/>
        </p:nvCxnSpPr>
        <p:spPr>
          <a:xfrm flipV="1">
            <a:off x="5684415" y="3530637"/>
            <a:ext cx="0" cy="2878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1556422E-DB86-43F6-BA5D-CABA6137BDE2}"/>
              </a:ext>
            </a:extLst>
          </p:cNvPr>
          <p:cNvSpPr txBox="1"/>
          <p:nvPr/>
        </p:nvSpPr>
        <p:spPr>
          <a:xfrm>
            <a:off x="5496939" y="321473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CB71028-5DAD-483B-A443-E26BE716D220}"/>
              </a:ext>
            </a:extLst>
          </p:cNvPr>
          <p:cNvCxnSpPr/>
          <p:nvPr/>
        </p:nvCxnSpPr>
        <p:spPr>
          <a:xfrm flipH="1">
            <a:off x="4928766" y="4395836"/>
            <a:ext cx="6032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BD41D04C-2E13-4225-BD93-EEBE2789D5A2}"/>
              </a:ext>
            </a:extLst>
          </p:cNvPr>
          <p:cNvSpPr/>
          <p:nvPr/>
        </p:nvSpPr>
        <p:spPr>
          <a:xfrm>
            <a:off x="3992139" y="4148185"/>
            <a:ext cx="931334" cy="495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simple_reg</a:t>
            </a:r>
          </a:p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5934573-45D9-4FA8-B8E3-FE7DDEA08E3A}"/>
              </a:ext>
            </a:extLst>
          </p:cNvPr>
          <p:cNvSpPr txBox="1"/>
          <p:nvPr/>
        </p:nvSpPr>
        <p:spPr>
          <a:xfrm>
            <a:off x="4215158" y="3565874"/>
            <a:ext cx="47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</a:p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B79B957-DB34-4CCD-8575-A7F1C85376A4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3650299" y="4395836"/>
            <a:ext cx="3418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梯形 54">
            <a:extLst>
              <a:ext uri="{FF2B5EF4-FFF2-40B4-BE49-F238E27FC236}">
                <a16:creationId xmlns:a16="http://schemas.microsoft.com/office/drawing/2014/main" id="{DD867585-DD1E-4900-8EEF-AAB29835DD8B}"/>
              </a:ext>
            </a:extLst>
          </p:cNvPr>
          <p:cNvSpPr/>
          <p:nvPr/>
        </p:nvSpPr>
        <p:spPr>
          <a:xfrm rot="5400000">
            <a:off x="2911514" y="4213236"/>
            <a:ext cx="1160451" cy="304800"/>
          </a:xfrm>
          <a:prstGeom prst="trapezoid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B39A8BA-E375-4D7C-A455-9648695EBA68}"/>
              </a:ext>
            </a:extLst>
          </p:cNvPr>
          <p:cNvCxnSpPr/>
          <p:nvPr/>
        </p:nvCxnSpPr>
        <p:spPr>
          <a:xfrm flipV="1">
            <a:off x="3501154" y="3537268"/>
            <a:ext cx="0" cy="2878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993903E5-C3C4-4227-AB87-C16DFC7E4FEC}"/>
              </a:ext>
            </a:extLst>
          </p:cNvPr>
          <p:cNvSpPr txBox="1"/>
          <p:nvPr/>
        </p:nvSpPr>
        <p:spPr>
          <a:xfrm>
            <a:off x="3089314" y="317640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cmd_d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E924B8A-4FC5-46E6-AFFA-11181CF814F7}"/>
              </a:ext>
            </a:extLst>
          </p:cNvPr>
          <p:cNvCxnSpPr/>
          <p:nvPr/>
        </p:nvCxnSpPr>
        <p:spPr>
          <a:xfrm flipH="1">
            <a:off x="2736090" y="3934402"/>
            <a:ext cx="6032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7C557E7-1B7E-4B82-8ECC-60515DF1C3E6}"/>
              </a:ext>
            </a:extLst>
          </p:cNvPr>
          <p:cNvCxnSpPr/>
          <p:nvPr/>
        </p:nvCxnSpPr>
        <p:spPr>
          <a:xfrm flipH="1">
            <a:off x="2736090" y="4212205"/>
            <a:ext cx="6032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01C97BC-89C2-4076-A8D0-2CD2784BAAEE}"/>
              </a:ext>
            </a:extLst>
          </p:cNvPr>
          <p:cNvCxnSpPr/>
          <p:nvPr/>
        </p:nvCxnSpPr>
        <p:spPr>
          <a:xfrm flipH="1">
            <a:off x="2736090" y="4487365"/>
            <a:ext cx="6032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B52D502-176D-411B-9D38-6990F9B5C06D}"/>
              </a:ext>
            </a:extLst>
          </p:cNvPr>
          <p:cNvCxnSpPr/>
          <p:nvPr/>
        </p:nvCxnSpPr>
        <p:spPr>
          <a:xfrm flipH="1">
            <a:off x="2736090" y="4765168"/>
            <a:ext cx="6032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0E1ECD5-3360-4E92-9B68-00221D8E17C6}"/>
              </a:ext>
            </a:extLst>
          </p:cNvPr>
          <p:cNvSpPr txBox="1"/>
          <p:nvPr/>
        </p:nvSpPr>
        <p:spPr>
          <a:xfrm>
            <a:off x="-67048" y="3738291"/>
            <a:ext cx="2851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{simple_reg_D[11:0], h}</a:t>
            </a:r>
          </a:p>
          <a:p>
            <a:pPr algn="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{4’b0, simple_reg_D[15:4]}</a:t>
            </a:r>
          </a:p>
          <a:p>
            <a:pPr algn="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simple_reg_D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梯形 65">
            <a:extLst>
              <a:ext uri="{FF2B5EF4-FFF2-40B4-BE49-F238E27FC236}">
                <a16:creationId xmlns:a16="http://schemas.microsoft.com/office/drawing/2014/main" id="{E542E4EB-B6B5-4FDC-A6C7-BFFE037B63C9}"/>
              </a:ext>
            </a:extLst>
          </p:cNvPr>
          <p:cNvSpPr/>
          <p:nvPr/>
        </p:nvSpPr>
        <p:spPr>
          <a:xfrm rot="5400000">
            <a:off x="5249596" y="5908771"/>
            <a:ext cx="838200" cy="304800"/>
          </a:xfrm>
          <a:prstGeom prst="trapezoid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5556CDC9-D38B-461F-9DA9-3060A774C07E}"/>
              </a:ext>
            </a:extLst>
          </p:cNvPr>
          <p:cNvCxnSpPr>
            <a:stCxn id="66" idx="0"/>
          </p:cNvCxnSpPr>
          <p:nvPr/>
        </p:nvCxnSpPr>
        <p:spPr>
          <a:xfrm>
            <a:off x="5821096" y="6061171"/>
            <a:ext cx="493566" cy="12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7926E7B-39B5-4E89-92CC-D333E4A03DD4}"/>
              </a:ext>
            </a:extLst>
          </p:cNvPr>
          <p:cNvCxnSpPr>
            <a:stCxn id="66" idx="1"/>
          </p:cNvCxnSpPr>
          <p:nvPr/>
        </p:nvCxnSpPr>
        <p:spPr>
          <a:xfrm flipV="1">
            <a:off x="5668696" y="5392304"/>
            <a:ext cx="0" cy="2878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9232BBA0-5F83-4DC9-A078-826BF1162526}"/>
              </a:ext>
            </a:extLst>
          </p:cNvPr>
          <p:cNvSpPr txBox="1"/>
          <p:nvPr/>
        </p:nvSpPr>
        <p:spPr>
          <a:xfrm>
            <a:off x="5481220" y="507640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222210B5-8973-4CAB-8D9A-F13EEA73507D}"/>
              </a:ext>
            </a:extLst>
          </p:cNvPr>
          <p:cNvCxnSpPr/>
          <p:nvPr/>
        </p:nvCxnSpPr>
        <p:spPr>
          <a:xfrm flipH="1">
            <a:off x="4913047" y="6283903"/>
            <a:ext cx="6032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367D6951-11A8-4509-A47E-955C5B50290A}"/>
              </a:ext>
            </a:extLst>
          </p:cNvPr>
          <p:cNvSpPr txBox="1"/>
          <p:nvPr/>
        </p:nvSpPr>
        <p:spPr>
          <a:xfrm>
            <a:off x="4086624" y="606117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data_p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427718C-11EA-4C58-9A27-EE1898EAD160}"/>
              </a:ext>
            </a:extLst>
          </p:cNvPr>
          <p:cNvCxnSpPr/>
          <p:nvPr/>
        </p:nvCxnSpPr>
        <p:spPr>
          <a:xfrm flipH="1">
            <a:off x="4908531" y="5860503"/>
            <a:ext cx="6032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E6222252-3833-4A2A-910C-EDDC88D04487}"/>
              </a:ext>
            </a:extLst>
          </p:cNvPr>
          <p:cNvSpPr txBox="1"/>
          <p:nvPr/>
        </p:nvSpPr>
        <p:spPr>
          <a:xfrm>
            <a:off x="4154069" y="5637771"/>
            <a:ext cx="80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zh-CN" altLang="en-US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35C1397-D7D0-47AA-8F21-1AF30A0C7F90}"/>
              </a:ext>
            </a:extLst>
          </p:cNvPr>
          <p:cNvCxnSpPr>
            <a:cxnSpLocks/>
          </p:cNvCxnSpPr>
          <p:nvPr/>
        </p:nvCxnSpPr>
        <p:spPr>
          <a:xfrm flipH="1">
            <a:off x="5388568" y="3972437"/>
            <a:ext cx="14344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C5CDFFD-8881-479C-AE52-2C40A7242328}"/>
              </a:ext>
            </a:extLst>
          </p:cNvPr>
          <p:cNvSpPr txBox="1"/>
          <p:nvPr/>
        </p:nvSpPr>
        <p:spPr>
          <a:xfrm>
            <a:off x="4634106" y="3749705"/>
            <a:ext cx="80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zh-CN" altLang="en-US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190207A9-4AF2-4255-98AD-997145B47869}"/>
              </a:ext>
            </a:extLst>
          </p:cNvPr>
          <p:cNvCxnSpPr>
            <a:cxnSpLocks/>
          </p:cNvCxnSpPr>
          <p:nvPr/>
        </p:nvCxnSpPr>
        <p:spPr>
          <a:xfrm flipH="1">
            <a:off x="5398321" y="2251307"/>
            <a:ext cx="14344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E9DA18E2-5EB6-4D09-83A1-DF7BE64E57AF}"/>
              </a:ext>
            </a:extLst>
          </p:cNvPr>
          <p:cNvSpPr txBox="1"/>
          <p:nvPr/>
        </p:nvSpPr>
        <p:spPr>
          <a:xfrm>
            <a:off x="4643859" y="2028575"/>
            <a:ext cx="80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zh-CN" altLang="en-US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D3E257-EB79-41F6-863F-E3233472442E}"/>
              </a:ext>
            </a:extLst>
          </p:cNvPr>
          <p:cNvSpPr/>
          <p:nvPr/>
        </p:nvSpPr>
        <p:spPr>
          <a:xfrm>
            <a:off x="6129867" y="2129367"/>
            <a:ext cx="2421467" cy="42121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ECFD78-D9D7-430E-BF89-3A511EC4B488}"/>
              </a:ext>
            </a:extLst>
          </p:cNvPr>
          <p:cNvSpPr txBox="1"/>
          <p:nvPr/>
        </p:nvSpPr>
        <p:spPr>
          <a:xfrm>
            <a:off x="6040966" y="22606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— a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B98E89-27C2-489D-B54C-E522E6473819}"/>
              </a:ext>
            </a:extLst>
          </p:cNvPr>
          <p:cNvSpPr txBox="1"/>
          <p:nvPr/>
        </p:nvSpPr>
        <p:spPr>
          <a:xfrm>
            <a:off x="6041417" y="399786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— d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E8651D-032C-4AD7-A031-ACCE5D297FC8}"/>
              </a:ext>
            </a:extLst>
          </p:cNvPr>
          <p:cNvSpPr txBox="1"/>
          <p:nvPr/>
        </p:nvSpPr>
        <p:spPr>
          <a:xfrm>
            <a:off x="6040966" y="586053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— we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597E49-88D3-4DE4-A8EE-318AE0EA1820}"/>
              </a:ext>
            </a:extLst>
          </p:cNvPr>
          <p:cNvSpPr txBox="1"/>
          <p:nvPr/>
        </p:nvSpPr>
        <p:spPr>
          <a:xfrm>
            <a:off x="7837386" y="266013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spo —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FA9024-4852-4BEC-9BB2-A118C1DF5619}"/>
              </a:ext>
            </a:extLst>
          </p:cNvPr>
          <p:cNvSpPr txBox="1"/>
          <p:nvPr/>
        </p:nvSpPr>
        <p:spPr>
          <a:xfrm>
            <a:off x="7100789" y="2017465"/>
            <a:ext cx="47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3703E20-1EA5-4C00-9B41-BFACE9F9E8DA}"/>
              </a:ext>
            </a:extLst>
          </p:cNvPr>
          <p:cNvGrpSpPr/>
          <p:nvPr/>
        </p:nvGrpSpPr>
        <p:grpSpPr>
          <a:xfrm>
            <a:off x="1054397" y="5669417"/>
            <a:ext cx="1936184" cy="633796"/>
            <a:chOff x="974032" y="4913437"/>
            <a:chExt cx="1936184" cy="633796"/>
          </a:xfrm>
        </p:grpSpPr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D96BE8D5-E48B-4FAB-A38D-7AC5959791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CE70130E-6DA6-4747-A9CF-4F7EDCA806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0A4BDB0C-828F-445A-9439-30FE133F6F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D57BBF0D-BF0D-4001-BC0D-F79D4C219795}"/>
                </a:ext>
              </a:extLst>
            </p:cNvPr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DPE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32">
              <a:extLst>
                <a:ext uri="{FF2B5EF4-FFF2-40B4-BE49-F238E27FC236}">
                  <a16:creationId xmlns:a16="http://schemas.microsoft.com/office/drawing/2014/main" id="{24302712-919B-4D81-ABDE-0897468F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032" y="5089952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/>
                <a:t>x</a:t>
              </a:r>
              <a:endParaRPr lang="zh-CN" altLang="en-US" sz="1800" dirty="0"/>
            </a:p>
          </p:txBody>
        </p:sp>
        <p:sp>
          <p:nvSpPr>
            <p:cNvPr id="85" name="TextBox 32">
              <a:extLst>
                <a:ext uri="{FF2B5EF4-FFF2-40B4-BE49-F238E27FC236}">
                  <a16:creationId xmlns:a16="http://schemas.microsoft.com/office/drawing/2014/main" id="{C4A8DF62-BFEE-423F-A4A7-291C25055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492001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/>
                <a:t>h</a:t>
              </a:r>
              <a:endParaRPr lang="zh-CN" altLang="en-US" sz="1800" dirty="0"/>
            </a:p>
          </p:txBody>
        </p:sp>
        <p:sp>
          <p:nvSpPr>
            <p:cNvPr id="86" name="TextBox 32">
              <a:extLst>
                <a:ext uri="{FF2B5EF4-FFF2-40B4-BE49-F238E27FC236}">
                  <a16:creationId xmlns:a16="http://schemas.microsoft.com/office/drawing/2014/main" id="{51D65ECC-6C5D-4F77-A033-0DD275234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521193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/>
                <a:t>p</a:t>
              </a:r>
              <a:endParaRPr lang="zh-CN" altLang="en-US" sz="1800" dirty="0"/>
            </a:p>
          </p:txBody>
        </p:sp>
      </p:grpSp>
      <p:sp>
        <p:nvSpPr>
          <p:cNvPr id="87" name="梯形 86">
            <a:extLst>
              <a:ext uri="{FF2B5EF4-FFF2-40B4-BE49-F238E27FC236}">
                <a16:creationId xmlns:a16="http://schemas.microsoft.com/office/drawing/2014/main" id="{7FE0422D-75C8-403E-881A-7509D471410C}"/>
              </a:ext>
            </a:extLst>
          </p:cNvPr>
          <p:cNvSpPr/>
          <p:nvPr/>
        </p:nvSpPr>
        <p:spPr>
          <a:xfrm rot="5400000">
            <a:off x="8261087" y="2194983"/>
            <a:ext cx="1502834" cy="304800"/>
          </a:xfrm>
          <a:prstGeom prst="trapezoid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C7C7B3E3-48A1-4645-B4DF-0B62DE83EB00}"/>
              </a:ext>
            </a:extLst>
          </p:cNvPr>
          <p:cNvCxnSpPr/>
          <p:nvPr/>
        </p:nvCxnSpPr>
        <p:spPr>
          <a:xfrm>
            <a:off x="8369341" y="2868078"/>
            <a:ext cx="493566" cy="12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CE865C64-F207-48AB-864A-2780E7DF716B}"/>
              </a:ext>
            </a:extLst>
          </p:cNvPr>
          <p:cNvCxnSpPr/>
          <p:nvPr/>
        </p:nvCxnSpPr>
        <p:spPr>
          <a:xfrm>
            <a:off x="8366538" y="1797329"/>
            <a:ext cx="493566" cy="12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141400A-4C47-400A-B490-65B288F73E1B}"/>
              </a:ext>
            </a:extLst>
          </p:cNvPr>
          <p:cNvCxnSpPr/>
          <p:nvPr/>
        </p:nvCxnSpPr>
        <p:spPr>
          <a:xfrm flipV="1">
            <a:off x="9012503" y="1350434"/>
            <a:ext cx="0" cy="2878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9881009-5EAB-4096-B464-1FB938B5A43C}"/>
              </a:ext>
            </a:extLst>
          </p:cNvPr>
          <p:cNvSpPr txBox="1"/>
          <p:nvPr/>
        </p:nvSpPr>
        <p:spPr>
          <a:xfrm>
            <a:off x="6870903" y="1614389"/>
            <a:ext cx="1527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simple_reg_D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B6C8F64-6DBC-4AA2-A226-99114E9024CC}"/>
              </a:ext>
            </a:extLst>
          </p:cNvPr>
          <p:cNvSpPr txBox="1"/>
          <p:nvPr/>
        </p:nvSpPr>
        <p:spPr>
          <a:xfrm>
            <a:off x="9609389" y="7097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cmd_s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F90B222F-7763-45FB-ACB3-2083FDF96D93}"/>
              </a:ext>
            </a:extLst>
          </p:cNvPr>
          <p:cNvSpPr txBox="1"/>
          <p:nvPr/>
        </p:nvSpPr>
        <p:spPr>
          <a:xfrm>
            <a:off x="10720800" y="787437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梯形 93">
            <a:extLst>
              <a:ext uri="{FF2B5EF4-FFF2-40B4-BE49-F238E27FC236}">
                <a16:creationId xmlns:a16="http://schemas.microsoft.com/office/drawing/2014/main" id="{A9F3B7C4-1404-4A05-A0B1-9C3A73D1A259}"/>
              </a:ext>
            </a:extLst>
          </p:cNvPr>
          <p:cNvSpPr/>
          <p:nvPr/>
        </p:nvSpPr>
        <p:spPr>
          <a:xfrm rot="16200000" flipH="1">
            <a:off x="9588757" y="977937"/>
            <a:ext cx="838200" cy="304800"/>
          </a:xfrm>
          <a:prstGeom prst="trapezoid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3DB7D80B-2518-44DD-9606-3DA5111B24D3}"/>
              </a:ext>
            </a:extLst>
          </p:cNvPr>
          <p:cNvCxnSpPr>
            <a:stCxn id="94" idx="1"/>
          </p:cNvCxnSpPr>
          <p:nvPr/>
        </p:nvCxnSpPr>
        <p:spPr>
          <a:xfrm flipH="1" flipV="1">
            <a:off x="10007857" y="461470"/>
            <a:ext cx="0" cy="2878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32A4C887-FCE6-4DA0-9409-CD906BF10B33}"/>
              </a:ext>
            </a:extLst>
          </p:cNvPr>
          <p:cNvCxnSpPr/>
          <p:nvPr/>
        </p:nvCxnSpPr>
        <p:spPr>
          <a:xfrm>
            <a:off x="10158144" y="1259941"/>
            <a:ext cx="6032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AD07DB4F-E4B7-40B2-BA7D-B1DF050C3126}"/>
              </a:ext>
            </a:extLst>
          </p:cNvPr>
          <p:cNvCxnSpPr/>
          <p:nvPr/>
        </p:nvCxnSpPr>
        <p:spPr>
          <a:xfrm>
            <a:off x="10162660" y="971998"/>
            <a:ext cx="6032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D906AD58-6316-4E8C-A6C7-04CCD3D9923A}"/>
              </a:ext>
            </a:extLst>
          </p:cNvPr>
          <p:cNvSpPr/>
          <p:nvPr/>
        </p:nvSpPr>
        <p:spPr>
          <a:xfrm>
            <a:off x="8551334" y="888995"/>
            <a:ext cx="931334" cy="495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simple_reg</a:t>
            </a:r>
          </a:p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1CEA94B-68EC-4584-80DF-ABBBD698C179}"/>
              </a:ext>
            </a:extLst>
          </p:cNvPr>
          <p:cNvSpPr txBox="1"/>
          <p:nvPr/>
        </p:nvSpPr>
        <p:spPr>
          <a:xfrm>
            <a:off x="7875858" y="9340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clk —</a:t>
            </a: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F43C0BE-173F-4A29-8857-9ABDBD0BE813}"/>
              </a:ext>
            </a:extLst>
          </p:cNvPr>
          <p:cNvCxnSpPr>
            <a:cxnSpLocks/>
            <a:stCxn id="102" idx="3"/>
            <a:endCxn id="94" idx="0"/>
          </p:cNvCxnSpPr>
          <p:nvPr/>
        </p:nvCxnSpPr>
        <p:spPr>
          <a:xfrm flipV="1">
            <a:off x="9482668" y="1130337"/>
            <a:ext cx="372789" cy="63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7BFFBB11-CEAB-4B35-A708-C16A23A02081}"/>
              </a:ext>
            </a:extLst>
          </p:cNvPr>
          <p:cNvCxnSpPr/>
          <p:nvPr/>
        </p:nvCxnSpPr>
        <p:spPr>
          <a:xfrm flipH="1">
            <a:off x="9164904" y="2360598"/>
            <a:ext cx="6032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>
            <a:extLst>
              <a:ext uri="{FF2B5EF4-FFF2-40B4-BE49-F238E27FC236}">
                <a16:creationId xmlns:a16="http://schemas.microsoft.com/office/drawing/2014/main" id="{26E66E27-E364-4FF9-BA67-FE6158093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777" y="2149948"/>
            <a:ext cx="1763498" cy="413355"/>
          </a:xfrm>
          <a:prstGeom prst="rect">
            <a:avLst/>
          </a:prstGeom>
        </p:spPr>
      </p:pic>
      <p:sp>
        <p:nvSpPr>
          <p:cNvPr id="111" name="矩形 110">
            <a:extLst>
              <a:ext uri="{FF2B5EF4-FFF2-40B4-BE49-F238E27FC236}">
                <a16:creationId xmlns:a16="http://schemas.microsoft.com/office/drawing/2014/main" id="{E6CAB870-B54C-4493-BBE2-A6099697FBA8}"/>
              </a:ext>
            </a:extLst>
          </p:cNvPr>
          <p:cNvSpPr/>
          <p:nvPr/>
        </p:nvSpPr>
        <p:spPr>
          <a:xfrm>
            <a:off x="9457401" y="3681201"/>
            <a:ext cx="1660525" cy="266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E891D0D-5C64-4C4A-B127-FE3F58553480}"/>
              </a:ext>
            </a:extLst>
          </p:cNvPr>
          <p:cNvSpPr txBox="1"/>
          <p:nvPr/>
        </p:nvSpPr>
        <p:spPr>
          <a:xfrm>
            <a:off x="8615291" y="3645544"/>
            <a:ext cx="943528" cy="2722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clk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rstn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chk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addr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BAD66F5-48DD-4279-82AB-B610219F3648}"/>
              </a:ext>
            </a:extLst>
          </p:cNvPr>
          <p:cNvSpPr txBox="1"/>
          <p:nvPr/>
        </p:nvSpPr>
        <p:spPr>
          <a:xfrm>
            <a:off x="11021294" y="3929145"/>
            <a:ext cx="1152880" cy="2120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cmd_a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cmd_d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cmd_s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data_p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run_p</a:t>
            </a:r>
          </a:p>
        </p:txBody>
      </p:sp>
    </p:spTree>
    <p:extLst>
      <p:ext uri="{BB962C8B-B14F-4D97-AF65-F5344CB8AC3E}">
        <p14:creationId xmlns:p14="http://schemas.microsoft.com/office/powerpoint/2010/main" val="67202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236</Words>
  <Application>Microsoft Office PowerPoint</Application>
  <PresentationFormat>宽屏</PresentationFormat>
  <Paragraphs>115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瑞轩</dc:creator>
  <cp:lastModifiedBy>黄 瑞轩</cp:lastModifiedBy>
  <cp:revision>1</cp:revision>
  <dcterms:created xsi:type="dcterms:W3CDTF">2022-03-28T04:40:42Z</dcterms:created>
  <dcterms:modified xsi:type="dcterms:W3CDTF">2022-03-28T06:24:08Z</dcterms:modified>
</cp:coreProperties>
</file>