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47651-16D5-49BD-B2C1-D94D0DCB9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11EB54-FE4F-4C1C-9407-3E9997097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738CA-C5E8-42C8-843B-F79A957B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DDA7-7144-4E71-8FD6-E5E71ECB9D3F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3EF873-5AA2-4460-9793-EE341AB8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359F6-2351-4C17-AEDC-7D970312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EDF2-A8E9-4CD7-AB25-0808CFAD1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61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4AE2E-538D-4716-88F0-089B46B6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588E83-B832-4CE8-BB9A-D67650C6E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3B5FB-D421-40AE-8984-4E120494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DDA7-7144-4E71-8FD6-E5E71ECB9D3F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86B0B-2745-4049-94BE-F00C0141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A835D-EA77-43EB-B6C7-03B2E169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EDF2-A8E9-4CD7-AB25-0808CFAD1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7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B2C871-AAB2-4505-9B60-A239FE7BB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D8229C-9742-4D74-923C-E1F8445F5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3152E-3E26-489C-BF91-517BBB3E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DDA7-7144-4E71-8FD6-E5E71ECB9D3F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84F7A-6FE0-494C-9071-A9661E8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366B8-2327-4CB5-9100-703A9279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EDF2-A8E9-4CD7-AB25-0808CFAD1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2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1CBB6-1128-41E9-A0CF-4628F05B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5D39-7D39-405D-8A02-FB5820F02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FBEBF-E77B-448E-AC1C-D0F7781B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DDA7-7144-4E71-8FD6-E5E71ECB9D3F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80DAF-29A8-4B7A-9110-F06A9BBC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A70D0-8C6A-4550-9045-FD0C2085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EDF2-A8E9-4CD7-AB25-0808CFAD1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00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3B502-513C-4720-977D-B13FF5CF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FE8C37-3E42-41E2-AD99-DAC5A743E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161BE-3B71-4303-8DF2-AC694587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DDA7-7144-4E71-8FD6-E5E71ECB9D3F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C9390-6F7E-4C54-A08B-213DBAE8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9A6B5-D031-4E5D-91F1-64BA6FCF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EDF2-A8E9-4CD7-AB25-0808CFAD1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9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7FA02-FED6-448C-9404-54092DE8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A8453-6E14-4CDC-94F1-355342965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80BDE2-8D5F-41B7-AB9D-0233A61AB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72E2C5-C8BD-42CD-8623-7E066404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DDA7-7144-4E71-8FD6-E5E71ECB9D3F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5DA5B3-77C9-4FD8-BA65-C5F5BF19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463412-1FB1-4757-BC2B-43D9B041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EDF2-A8E9-4CD7-AB25-0808CFAD1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72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DC628-B6F6-4156-9BEE-CD99BD23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47738-4309-44D0-AB0A-5903E9641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E0D9E9-B371-4D8C-877A-172573C00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E67C91-0C3F-4740-A2CF-D3E69E999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BDDAC4-4CED-4BC4-9544-C823EC7CA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214020-38C3-42A8-A518-7710BFCB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DDA7-7144-4E71-8FD6-E5E71ECB9D3F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438A4B-4670-4FDD-AE65-1D2BC181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27350D-C2E2-40B2-82FD-EB122CC7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EDF2-A8E9-4CD7-AB25-0808CFAD1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85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57667-2340-44E9-A3C0-D948FCF1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F0B326-A3A3-4848-95C2-8A349362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DDA7-7144-4E71-8FD6-E5E71ECB9D3F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A69611-2251-4E87-A220-AD999105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467C6B-3F4A-49B8-804F-7C8373A2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EDF2-A8E9-4CD7-AB25-0808CFAD1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58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CCC6FC-6680-4697-8CA0-90022F3B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DDA7-7144-4E71-8FD6-E5E71ECB9D3F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EA6A15-2AEA-4FE8-894F-DDBA5D44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F61118-68CA-41DE-975D-0C9C818F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EDF2-A8E9-4CD7-AB25-0808CFAD1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72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30944-5236-45D4-90FB-98257EE4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6D1AC-B910-4930-AC7A-71052D607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A316AE-C88C-4C74-9FE3-CD4A4AE8E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6BDC25-B4FE-48F3-B95C-BA0EB446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DDA7-7144-4E71-8FD6-E5E71ECB9D3F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71E70C-51D1-40AF-8E43-AFFB3561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111815-AF03-4CE6-9196-2F6697EF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EDF2-A8E9-4CD7-AB25-0808CFAD1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1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B8803-F8D6-4DD0-9119-9673B600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95FBBD-9E72-4DA0-9B02-2DBB16FAA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2A52D3-07B5-4E38-95CD-9B45D986C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FD52AE-D874-43F0-9E1F-C2A228B5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DDA7-7144-4E71-8FD6-E5E71ECB9D3F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C30191-0DF5-43C8-B0C3-C9482193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C0696E-95AD-4312-AA07-E3C38F78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EDF2-A8E9-4CD7-AB25-0808CFAD1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7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441691-B1C5-4100-AA73-7AD95B84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C9BB33-5FA7-4FEE-B8F6-7ABE21EF6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D41708-D8BC-4872-9681-9FD0C96E2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8DDA7-7144-4E71-8FD6-E5E71ECB9D3F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A67DA-F666-4D6B-B1C3-3E3DA7C5E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54D08-7D07-4A3F-806C-87A20044D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9EDF2-A8E9-4CD7-AB25-0808CFAD1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4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C730B68-2CCC-4ECC-976E-E5F31B6A3DB6}"/>
              </a:ext>
            </a:extLst>
          </p:cNvPr>
          <p:cNvSpPr/>
          <p:nvPr/>
        </p:nvSpPr>
        <p:spPr>
          <a:xfrm>
            <a:off x="495302" y="1014413"/>
            <a:ext cx="4976811" cy="49863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A0A3744-02DD-4FB2-A3BA-D18A050D6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630" y="2378868"/>
            <a:ext cx="1028700" cy="10287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AC857B5-93FC-45B1-BCE0-A5E3AB1E5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7" y="2378868"/>
            <a:ext cx="1028700" cy="10287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94645D4-1DD8-44FD-8D68-9831C2A8C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044" y="2378868"/>
            <a:ext cx="1028700" cy="10287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51112CA-AF12-4C61-9B15-19DCC7E5FA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1" y="2378868"/>
            <a:ext cx="1028700" cy="10287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ABDD821-B0EF-46D3-91C6-E13356AE6E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630" y="1164430"/>
            <a:ext cx="1028700" cy="10287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A5E2FAC-FCDB-4094-94F5-135298D2C4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7" y="1164430"/>
            <a:ext cx="1028700" cy="10287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1660409-1884-48A8-B307-8756B67C0D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044" y="1164430"/>
            <a:ext cx="1028700" cy="10287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0DFE013-6223-4F27-98AF-29367267DE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1" y="1164430"/>
            <a:ext cx="1028700" cy="10287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3EA025F-E294-4F9E-8E2F-04911F1F2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630" y="4807744"/>
            <a:ext cx="1028700" cy="10287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C5F1F10-8D42-441C-BB3C-E97569087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7" y="4807744"/>
            <a:ext cx="1028700" cy="10287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601D591-68A7-4763-BB9F-59DCE14EE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044" y="4807744"/>
            <a:ext cx="1028700" cy="10287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6A0A879-A221-42EF-A9D7-346F531A13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1" y="4807744"/>
            <a:ext cx="1028700" cy="10287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E3ADB42-8537-49B6-9D4F-F040DCF6E6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630" y="3593306"/>
            <a:ext cx="1028700" cy="10287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5CF61C1-46A0-47E4-904E-1D5CAC9E19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7" y="3593306"/>
            <a:ext cx="1028700" cy="10287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3A3714B-965C-431F-A33D-7DBE293F8A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044" y="3593306"/>
            <a:ext cx="1028700" cy="10287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9B931C0B-5124-45D3-A780-556601A873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1" y="3593306"/>
            <a:ext cx="1028700" cy="10287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8B125A8-6524-4674-B001-1230C864AA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160" y="1043940"/>
            <a:ext cx="4919658" cy="983932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9838D724-1716-4E7F-80CD-39508813DD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160" y="2652902"/>
            <a:ext cx="1759748" cy="439937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1E8C486-1D56-4FD6-82E5-14E76B9C4C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528" y="3117056"/>
            <a:ext cx="476250" cy="9525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83E5571A-343C-4E63-885A-44D78B83CA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917" y="3117056"/>
            <a:ext cx="476250" cy="9525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47548BAD-F93D-4A83-B0F5-B00093F697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3" y="3117056"/>
            <a:ext cx="476250" cy="9525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60F3F3CD-F053-4E99-BFE2-3AC9CC457A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306" y="3117056"/>
            <a:ext cx="476250" cy="9525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0441C76D-47B6-4149-A904-95BE2E27CD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695" y="3117056"/>
            <a:ext cx="476250" cy="9525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99C6C316-C463-41B7-AA61-5E9E83560A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468" y="3117056"/>
            <a:ext cx="476250" cy="95250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3D954A9C-DE81-4D1A-B53A-C4AA31CBD5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196" y="4374608"/>
            <a:ext cx="5361691" cy="866271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8F79A072-62F7-445E-8018-87D3C233D4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196" y="5021228"/>
            <a:ext cx="5290696" cy="8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6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HuangRuixuan</dc:creator>
  <cp:lastModifiedBy>HuangRuixuan</cp:lastModifiedBy>
  <cp:revision>3</cp:revision>
  <dcterms:created xsi:type="dcterms:W3CDTF">2022-05-17T11:31:08Z</dcterms:created>
  <dcterms:modified xsi:type="dcterms:W3CDTF">2022-05-17T15:32:29Z</dcterms:modified>
</cp:coreProperties>
</file>