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A9504-2EA6-4873-BAF3-183D1B538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66DA42-F427-44AB-8CBD-EA55C2244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DB2DE4-BD98-4E8C-924D-CB2CB49B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FF14-2FD4-461A-9117-CC192C635529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04C9D-1F32-412C-9B20-540ED905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E56934-1FFF-41C5-8F78-080C332E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5C11-B92A-43AC-AAB5-E57956443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97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35AED-50F4-4421-AAE3-6536B158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662959-1EA1-4303-9567-5015A2943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73081F-3DA5-4101-866C-7D5E6702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FF14-2FD4-461A-9117-CC192C635529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D510B5-7DE1-4CB8-960E-20A3CAB80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85054B-7762-4AA9-ACA7-8D8DAEFA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5C11-B92A-43AC-AAB5-E57956443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86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7A0138-4E40-4C66-B87A-5DA36D9D9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3B4F4D-C6E8-476D-9C4D-6CB0F0EF6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6CCE1-BB44-41F9-BC66-418557876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FF14-2FD4-461A-9117-CC192C635529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B37EA-C1D4-4C0A-88F6-DAB4300D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BFB81D-7FE2-47BA-B1D5-B241DD98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5C11-B92A-43AC-AAB5-E57956443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0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D7402-C3D0-46CA-9394-A24FD1A3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C8384E-60AD-4108-8763-6E309FB66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A3E111-F643-4EC6-96C9-22780AC0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FF14-2FD4-461A-9117-CC192C635529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489521-1F94-4525-BFD9-EB38D075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726B34-7CF7-47BD-9299-4BFED9C6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5C11-B92A-43AC-AAB5-E57956443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85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78570-EE5D-4F1A-9666-8C718C48E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FCD0B-B869-4100-8810-04DDB2BF1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22395B-2EAB-47D6-A930-BB22EC0C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FF14-2FD4-461A-9117-CC192C635529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A6D8E8-59E0-4695-A8AA-736058E4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EF806-BE4A-43F0-949A-C37FF5DA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5C11-B92A-43AC-AAB5-E57956443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80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3916B-BC13-4920-8EF1-08AF6757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FDF935-6C3E-4FB0-8E99-071E3C76D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66EA4C-2D60-47E9-8083-89F2C8A4F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A3B667-DC9C-4300-913F-1C262EB06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FF14-2FD4-461A-9117-CC192C635529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ABDB29-A306-46F9-BEAB-F6E58A34B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10C4F6-79CE-4AD0-A440-971BC76A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5C11-B92A-43AC-AAB5-E57956443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9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E505-4070-4D34-9F5D-38BA720CF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24B8EE-5161-4A10-AE0C-A49334F47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F9CA53-160A-4719-A404-A05706C17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1913BA-CC32-420C-9A25-063C34A4B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CC1CB8-B210-4E6C-9146-1E829C73C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20C8BE-E0C9-4B64-A667-4600E1B7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FF14-2FD4-461A-9117-CC192C635529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AA7A66-66D7-47F1-B605-FE68FBDB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E88FF8-5320-44FE-99C5-E4B991F3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5C11-B92A-43AC-AAB5-E57956443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24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73DFA-5372-435F-A5EB-27843249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943293-DD3F-47D3-BDC3-10131AF83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FF14-2FD4-461A-9117-CC192C635529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77528A-F305-4AA8-AA57-337FD6754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0970B0-32ED-4C8E-85CD-ED093B16A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5C11-B92A-43AC-AAB5-E57956443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23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A9CF6B-9E8C-4BC2-9F2A-2C10D70F1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FF14-2FD4-461A-9117-CC192C635529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7FE2D0-2ED0-4C77-B698-5DB61E2D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91C71-84B9-453E-98A8-FB70D709F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5C11-B92A-43AC-AAB5-E57956443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70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A9025-02F9-4A8E-B863-61723612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78027-2828-4C41-A93B-6F0552223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9D223B-13DB-4D54-AFA2-0B5252470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0D4E1E-D4B5-44B4-97F4-15CAACE3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FF14-2FD4-461A-9117-CC192C635529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DCA5D8-7382-4E72-AF7A-37AF9CFD7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9802ED-C056-4DAF-A7FD-08D19EFE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5C11-B92A-43AC-AAB5-E57956443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5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C9751-BCA2-4FFC-B31C-5F8E2425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FACB44-AAD4-405E-8AEB-F40BD16661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56B826-E6E0-4756-95C3-627C64113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E4F1D5-D483-47C7-A95D-2EEFC88F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FF14-2FD4-461A-9117-CC192C635529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EDDF95-4CFC-4F86-886E-C8D027BB4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ECED75-8536-407F-B23C-6A787960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5C11-B92A-43AC-AAB5-E57956443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92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9F06ED-8891-4BE0-A91D-9C0485D64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8C8C38-BC4C-45A1-BF2D-E75A4D0CA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6E7F2B-4333-4C7D-A399-755755F2A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0FF14-2FD4-461A-9117-CC192C635529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010AF7-C961-4FE8-8298-E8D0413F1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759E11-8D17-474A-AE71-3281EA480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5C11-B92A-43AC-AAB5-E57956443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13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12.bin"/><Relationship Id="rId14" Type="http://schemas.openxmlformats.org/officeDocument/2006/relationships/oleObject" Target="../embeddings/oleObject1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oleObject" Target="../embeddings/oleObject23.bin"/><Relationship Id="rId3" Type="http://schemas.openxmlformats.org/officeDocument/2006/relationships/image" Target="../media/image15.png"/><Relationship Id="rId7" Type="http://schemas.openxmlformats.org/officeDocument/2006/relationships/image" Target="../media/image12.wmf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5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2.bin"/><Relationship Id="rId5" Type="http://schemas.openxmlformats.org/officeDocument/2006/relationships/image" Target="../media/image11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0.bin"/><Relationship Id="rId14" Type="http://schemas.openxmlformats.org/officeDocument/2006/relationships/oleObject" Target="../embeddings/oleObject2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36.bin"/><Relationship Id="rId3" Type="http://schemas.openxmlformats.org/officeDocument/2006/relationships/image" Target="../media/image15.png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32.bin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16.wmf"/><Relationship Id="rId5" Type="http://schemas.openxmlformats.org/officeDocument/2006/relationships/image" Target="../media/image11.wmf"/><Relationship Id="rId15" Type="http://schemas.openxmlformats.org/officeDocument/2006/relationships/oleObject" Target="../embeddings/oleObject34.bin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7.bin"/><Relationship Id="rId9" Type="http://schemas.openxmlformats.org/officeDocument/2006/relationships/oleObject" Target="../embeddings/oleObject30.bin"/><Relationship Id="rId14" Type="http://schemas.openxmlformats.org/officeDocument/2006/relationships/oleObject" Target="../embeddings/oleObject3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46.bin"/><Relationship Id="rId3" Type="http://schemas.openxmlformats.org/officeDocument/2006/relationships/image" Target="../media/image15.png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42.bin"/><Relationship Id="rId1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5" Type="http://schemas.openxmlformats.org/officeDocument/2006/relationships/oleObject" Target="../embeddings/oleObject44.bin"/><Relationship Id="rId10" Type="http://schemas.openxmlformats.org/officeDocument/2006/relationships/oleObject" Target="../embeddings/oleObject41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37.bin"/><Relationship Id="rId9" Type="http://schemas.openxmlformats.org/officeDocument/2006/relationships/oleObject" Target="../embeddings/oleObject40.bin"/><Relationship Id="rId14" Type="http://schemas.openxmlformats.org/officeDocument/2006/relationships/oleObject" Target="../embeddings/oleObject4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image" Target="../media/image21.png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4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29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58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2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2E54479-955C-4B6C-A66E-A1A8BEEADFAF}"/>
              </a:ext>
            </a:extLst>
          </p:cNvPr>
          <p:cNvCxnSpPr/>
          <p:nvPr/>
        </p:nvCxnSpPr>
        <p:spPr>
          <a:xfrm>
            <a:off x="1528763" y="742950"/>
            <a:ext cx="12072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01B91CD-A37D-4C35-82F5-C78170083250}"/>
              </a:ext>
            </a:extLst>
          </p:cNvPr>
          <p:cNvCxnSpPr/>
          <p:nvPr/>
        </p:nvCxnSpPr>
        <p:spPr>
          <a:xfrm>
            <a:off x="2142332" y="742950"/>
            <a:ext cx="0" cy="585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943C783-1191-4CD2-9D32-644D8CAAFA4A}"/>
              </a:ext>
            </a:extLst>
          </p:cNvPr>
          <p:cNvCxnSpPr/>
          <p:nvPr/>
        </p:nvCxnSpPr>
        <p:spPr>
          <a:xfrm flipH="1">
            <a:off x="1949450" y="1328738"/>
            <a:ext cx="192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A0C0C1C-382D-4512-AA8E-4B8715B5D70C}"/>
              </a:ext>
            </a:extLst>
          </p:cNvPr>
          <p:cNvCxnSpPr/>
          <p:nvPr/>
        </p:nvCxnSpPr>
        <p:spPr>
          <a:xfrm>
            <a:off x="1949450" y="1328738"/>
            <a:ext cx="0" cy="521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8BF00C2-16B4-4E98-BE7D-6BAE0E6410AA}"/>
              </a:ext>
            </a:extLst>
          </p:cNvPr>
          <p:cNvCxnSpPr/>
          <p:nvPr/>
        </p:nvCxnSpPr>
        <p:spPr>
          <a:xfrm>
            <a:off x="1949450" y="1850232"/>
            <a:ext cx="192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2369237-8336-4C35-8F61-F6209E1E734F}"/>
              </a:ext>
            </a:extLst>
          </p:cNvPr>
          <p:cNvCxnSpPr/>
          <p:nvPr/>
        </p:nvCxnSpPr>
        <p:spPr>
          <a:xfrm>
            <a:off x="1878015" y="1328738"/>
            <a:ext cx="0" cy="521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8C43F26-35E8-4DCC-BB28-A22717494404}"/>
              </a:ext>
            </a:extLst>
          </p:cNvPr>
          <p:cNvCxnSpPr/>
          <p:nvPr/>
        </p:nvCxnSpPr>
        <p:spPr>
          <a:xfrm>
            <a:off x="2142332" y="1850232"/>
            <a:ext cx="0" cy="585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0BEE7C4-BF7F-4526-B6DC-04B3EFF2FDCE}"/>
              </a:ext>
            </a:extLst>
          </p:cNvPr>
          <p:cNvCxnSpPr/>
          <p:nvPr/>
        </p:nvCxnSpPr>
        <p:spPr>
          <a:xfrm flipH="1">
            <a:off x="1949450" y="2436020"/>
            <a:ext cx="192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879DCAC-C840-43C5-8ED9-11A0E5E1BA3E}"/>
              </a:ext>
            </a:extLst>
          </p:cNvPr>
          <p:cNvCxnSpPr/>
          <p:nvPr/>
        </p:nvCxnSpPr>
        <p:spPr>
          <a:xfrm>
            <a:off x="1949450" y="2436020"/>
            <a:ext cx="0" cy="521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D6A87EE-F2E6-4107-92BB-CEFAEC63F80F}"/>
              </a:ext>
            </a:extLst>
          </p:cNvPr>
          <p:cNvCxnSpPr/>
          <p:nvPr/>
        </p:nvCxnSpPr>
        <p:spPr>
          <a:xfrm>
            <a:off x="1949450" y="2957514"/>
            <a:ext cx="192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FDBE5F0-8DCF-4074-9E7E-653B23595522}"/>
              </a:ext>
            </a:extLst>
          </p:cNvPr>
          <p:cNvCxnSpPr/>
          <p:nvPr/>
        </p:nvCxnSpPr>
        <p:spPr>
          <a:xfrm>
            <a:off x="1878015" y="2436020"/>
            <a:ext cx="0" cy="521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D5686AD-6979-4A94-804F-38F8443890D2}"/>
              </a:ext>
            </a:extLst>
          </p:cNvPr>
          <p:cNvCxnSpPr/>
          <p:nvPr/>
        </p:nvCxnSpPr>
        <p:spPr>
          <a:xfrm>
            <a:off x="2142332" y="2957514"/>
            <a:ext cx="0" cy="585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C4E20EE-4201-4080-A7E3-FA7A1FE5DD0A}"/>
              </a:ext>
            </a:extLst>
          </p:cNvPr>
          <p:cNvCxnSpPr/>
          <p:nvPr/>
        </p:nvCxnSpPr>
        <p:spPr>
          <a:xfrm flipH="1">
            <a:off x="1949450" y="3543302"/>
            <a:ext cx="192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80B14DA-C957-4A23-8492-2992C66AECA7}"/>
              </a:ext>
            </a:extLst>
          </p:cNvPr>
          <p:cNvCxnSpPr/>
          <p:nvPr/>
        </p:nvCxnSpPr>
        <p:spPr>
          <a:xfrm>
            <a:off x="1949450" y="3543302"/>
            <a:ext cx="0" cy="521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ED3C3A4-BB77-471F-887E-328ED1592899}"/>
              </a:ext>
            </a:extLst>
          </p:cNvPr>
          <p:cNvCxnSpPr/>
          <p:nvPr/>
        </p:nvCxnSpPr>
        <p:spPr>
          <a:xfrm>
            <a:off x="1949450" y="4064796"/>
            <a:ext cx="192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979434E-1EAD-4A11-866E-9993BEB2D081}"/>
              </a:ext>
            </a:extLst>
          </p:cNvPr>
          <p:cNvCxnSpPr/>
          <p:nvPr/>
        </p:nvCxnSpPr>
        <p:spPr>
          <a:xfrm>
            <a:off x="1878015" y="3543302"/>
            <a:ext cx="0" cy="521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BE84CD6-C95B-4209-B34A-05CC7130CB36}"/>
              </a:ext>
            </a:extLst>
          </p:cNvPr>
          <p:cNvCxnSpPr/>
          <p:nvPr/>
        </p:nvCxnSpPr>
        <p:spPr>
          <a:xfrm>
            <a:off x="2142332" y="4064000"/>
            <a:ext cx="0" cy="208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174FFC4-5D3A-476F-9C6F-A509802D5D8C}"/>
              </a:ext>
            </a:extLst>
          </p:cNvPr>
          <p:cNvCxnSpPr/>
          <p:nvPr/>
        </p:nvCxnSpPr>
        <p:spPr>
          <a:xfrm>
            <a:off x="1442720" y="4272280"/>
            <a:ext cx="13868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C5AF63A-C902-4E93-83BF-3F4D4182A8E3}"/>
              </a:ext>
            </a:extLst>
          </p:cNvPr>
          <p:cNvCxnSpPr/>
          <p:nvPr/>
        </p:nvCxnSpPr>
        <p:spPr>
          <a:xfrm>
            <a:off x="1442720" y="4272280"/>
            <a:ext cx="0" cy="585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9650A13-ED03-4C97-B6DC-BBA89E9C367E}"/>
              </a:ext>
            </a:extLst>
          </p:cNvPr>
          <p:cNvCxnSpPr/>
          <p:nvPr/>
        </p:nvCxnSpPr>
        <p:spPr>
          <a:xfrm flipH="1">
            <a:off x="1249838" y="4858068"/>
            <a:ext cx="192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3EE383B-CFB6-4619-B2B5-5128A83C2B20}"/>
              </a:ext>
            </a:extLst>
          </p:cNvPr>
          <p:cNvCxnSpPr/>
          <p:nvPr/>
        </p:nvCxnSpPr>
        <p:spPr>
          <a:xfrm>
            <a:off x="1249838" y="4858068"/>
            <a:ext cx="0" cy="521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6A86E83-90BB-4BB6-A32B-0A35DCE9B579}"/>
              </a:ext>
            </a:extLst>
          </p:cNvPr>
          <p:cNvCxnSpPr/>
          <p:nvPr/>
        </p:nvCxnSpPr>
        <p:spPr>
          <a:xfrm>
            <a:off x="1249838" y="5379562"/>
            <a:ext cx="192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35BEBA2-608C-474C-999D-28A10ECE9D25}"/>
              </a:ext>
            </a:extLst>
          </p:cNvPr>
          <p:cNvCxnSpPr/>
          <p:nvPr/>
        </p:nvCxnSpPr>
        <p:spPr>
          <a:xfrm>
            <a:off x="1178403" y="4858068"/>
            <a:ext cx="0" cy="521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78C0439-DDB7-44D0-BD75-BDAD64978222}"/>
              </a:ext>
            </a:extLst>
          </p:cNvPr>
          <p:cNvCxnSpPr/>
          <p:nvPr/>
        </p:nvCxnSpPr>
        <p:spPr>
          <a:xfrm>
            <a:off x="1442720" y="5378766"/>
            <a:ext cx="0" cy="208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DC68719-8484-4AB9-9638-F12CF3D5780D}"/>
              </a:ext>
            </a:extLst>
          </p:cNvPr>
          <p:cNvCxnSpPr/>
          <p:nvPr/>
        </p:nvCxnSpPr>
        <p:spPr>
          <a:xfrm>
            <a:off x="2142332" y="4272280"/>
            <a:ext cx="0" cy="585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D90B42F-B19F-4425-BB96-1C1021E42C01}"/>
              </a:ext>
            </a:extLst>
          </p:cNvPr>
          <p:cNvCxnSpPr/>
          <p:nvPr/>
        </p:nvCxnSpPr>
        <p:spPr>
          <a:xfrm flipH="1">
            <a:off x="1949450" y="4858068"/>
            <a:ext cx="192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B579A7E-5C75-4061-A4C6-427308B51012}"/>
              </a:ext>
            </a:extLst>
          </p:cNvPr>
          <p:cNvCxnSpPr/>
          <p:nvPr/>
        </p:nvCxnSpPr>
        <p:spPr>
          <a:xfrm>
            <a:off x="1949450" y="4858068"/>
            <a:ext cx="0" cy="521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955ABC5-4720-4295-A7AC-9F4A0318C56E}"/>
              </a:ext>
            </a:extLst>
          </p:cNvPr>
          <p:cNvCxnSpPr/>
          <p:nvPr/>
        </p:nvCxnSpPr>
        <p:spPr>
          <a:xfrm>
            <a:off x="1949450" y="5379562"/>
            <a:ext cx="192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25ECD794-1579-43C1-A4C0-EBB4B31B0CD7}"/>
              </a:ext>
            </a:extLst>
          </p:cNvPr>
          <p:cNvCxnSpPr/>
          <p:nvPr/>
        </p:nvCxnSpPr>
        <p:spPr>
          <a:xfrm>
            <a:off x="1878015" y="4858068"/>
            <a:ext cx="0" cy="521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CF05B66-43F2-48BB-9FF7-D85D5F144E01}"/>
              </a:ext>
            </a:extLst>
          </p:cNvPr>
          <p:cNvCxnSpPr/>
          <p:nvPr/>
        </p:nvCxnSpPr>
        <p:spPr>
          <a:xfrm>
            <a:off x="2142332" y="5378766"/>
            <a:ext cx="0" cy="208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2615932-564D-462A-9D94-2857321FCC15}"/>
              </a:ext>
            </a:extLst>
          </p:cNvPr>
          <p:cNvCxnSpPr/>
          <p:nvPr/>
        </p:nvCxnSpPr>
        <p:spPr>
          <a:xfrm>
            <a:off x="2829560" y="4272280"/>
            <a:ext cx="0" cy="585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09CFF71-F487-41E3-9EDF-30B1EAB3ECEB}"/>
              </a:ext>
            </a:extLst>
          </p:cNvPr>
          <p:cNvCxnSpPr/>
          <p:nvPr/>
        </p:nvCxnSpPr>
        <p:spPr>
          <a:xfrm flipH="1">
            <a:off x="2636678" y="4858068"/>
            <a:ext cx="192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1F4CFBCB-BF94-4174-9DD8-BEF6841709D6}"/>
              </a:ext>
            </a:extLst>
          </p:cNvPr>
          <p:cNvCxnSpPr/>
          <p:nvPr/>
        </p:nvCxnSpPr>
        <p:spPr>
          <a:xfrm>
            <a:off x="2636678" y="4858068"/>
            <a:ext cx="0" cy="521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6C4F8ACD-E944-4816-9B75-659F5ECAABA1}"/>
              </a:ext>
            </a:extLst>
          </p:cNvPr>
          <p:cNvCxnSpPr/>
          <p:nvPr/>
        </p:nvCxnSpPr>
        <p:spPr>
          <a:xfrm>
            <a:off x="2636678" y="5379562"/>
            <a:ext cx="192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98B652D-6469-49F8-8188-AEDD739CD9FE}"/>
              </a:ext>
            </a:extLst>
          </p:cNvPr>
          <p:cNvCxnSpPr/>
          <p:nvPr/>
        </p:nvCxnSpPr>
        <p:spPr>
          <a:xfrm>
            <a:off x="2565243" y="4858068"/>
            <a:ext cx="0" cy="521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808C68AA-E804-417F-8D29-8F8F037CCEF4}"/>
              </a:ext>
            </a:extLst>
          </p:cNvPr>
          <p:cNvCxnSpPr/>
          <p:nvPr/>
        </p:nvCxnSpPr>
        <p:spPr>
          <a:xfrm>
            <a:off x="2829560" y="5378766"/>
            <a:ext cx="0" cy="208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F43A3722-E264-461B-B11B-37916F242586}"/>
              </a:ext>
            </a:extLst>
          </p:cNvPr>
          <p:cNvSpPr/>
          <p:nvPr/>
        </p:nvSpPr>
        <p:spPr>
          <a:xfrm>
            <a:off x="1782233" y="1545167"/>
            <a:ext cx="95249" cy="952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9B7B7AA1-D48E-4342-8773-9A4508322A38}"/>
              </a:ext>
            </a:extLst>
          </p:cNvPr>
          <p:cNvSpPr/>
          <p:nvPr/>
        </p:nvSpPr>
        <p:spPr>
          <a:xfrm>
            <a:off x="1782233" y="2657636"/>
            <a:ext cx="95249" cy="952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F7B88B21-CB29-45D7-91F8-D44146D1551D}"/>
              </a:ext>
            </a:extLst>
          </p:cNvPr>
          <p:cNvSpPr/>
          <p:nvPr/>
        </p:nvSpPr>
        <p:spPr>
          <a:xfrm>
            <a:off x="1778926" y="3753173"/>
            <a:ext cx="95249" cy="952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ACBC6C05-035A-425F-880F-EB9312570B6E}"/>
              </a:ext>
            </a:extLst>
          </p:cNvPr>
          <p:cNvCxnSpPr>
            <a:stCxn id="53" idx="2"/>
          </p:cNvCxnSpPr>
          <p:nvPr/>
        </p:nvCxnSpPr>
        <p:spPr>
          <a:xfrm flipH="1" flipV="1">
            <a:off x="1037167" y="1589485"/>
            <a:ext cx="745066" cy="3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对象 58">
            <a:extLst>
              <a:ext uri="{FF2B5EF4-FFF2-40B4-BE49-F238E27FC236}">
                <a16:creationId xmlns:a16="http://schemas.microsoft.com/office/drawing/2014/main" id="{8B1E2915-771A-4552-B890-BB628E06C0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89087"/>
              </p:ext>
            </p:extLst>
          </p:nvPr>
        </p:nvGraphicFramePr>
        <p:xfrm>
          <a:off x="792284" y="1411594"/>
          <a:ext cx="244883" cy="267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139680" imgH="152280" progId="Equation.DSMT4">
                  <p:embed/>
                </p:oleObj>
              </mc:Choice>
              <mc:Fallback>
                <p:oleObj name="Equation" r:id="rId3" imgW="139680" imgH="152280" progId="Equation.DSMT4">
                  <p:embed/>
                  <p:pic>
                    <p:nvPicPr>
                      <p:cNvPr id="59" name="对象 58">
                        <a:extLst>
                          <a:ext uri="{FF2B5EF4-FFF2-40B4-BE49-F238E27FC236}">
                            <a16:creationId xmlns:a16="http://schemas.microsoft.com/office/drawing/2014/main" id="{8B1E2915-771A-4552-B890-BB628E06C0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284" y="1411594"/>
                        <a:ext cx="244883" cy="267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56C79F2-F44B-4301-89CD-74522090E679}"/>
              </a:ext>
            </a:extLst>
          </p:cNvPr>
          <p:cNvCxnSpPr/>
          <p:nvPr/>
        </p:nvCxnSpPr>
        <p:spPr>
          <a:xfrm flipH="1" flipV="1">
            <a:off x="1041865" y="2706877"/>
            <a:ext cx="745066" cy="3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对象 60">
            <a:extLst>
              <a:ext uri="{FF2B5EF4-FFF2-40B4-BE49-F238E27FC236}">
                <a16:creationId xmlns:a16="http://schemas.microsoft.com/office/drawing/2014/main" id="{28911EF7-3ACD-4CCA-AE44-A84ABD5CB5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793191"/>
              </p:ext>
            </p:extLst>
          </p:nvPr>
        </p:nvGraphicFramePr>
        <p:xfrm>
          <a:off x="796982" y="2528986"/>
          <a:ext cx="244883" cy="267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5" imgW="139680" imgH="152280" progId="Equation.DSMT4">
                  <p:embed/>
                </p:oleObj>
              </mc:Choice>
              <mc:Fallback>
                <p:oleObj name="Equation" r:id="rId5" imgW="139680" imgH="152280" progId="Equation.DSMT4">
                  <p:embed/>
                  <p:pic>
                    <p:nvPicPr>
                      <p:cNvPr id="61" name="对象 60">
                        <a:extLst>
                          <a:ext uri="{FF2B5EF4-FFF2-40B4-BE49-F238E27FC236}">
                            <a16:creationId xmlns:a16="http://schemas.microsoft.com/office/drawing/2014/main" id="{28911EF7-3ACD-4CCA-AE44-A84ABD5CB5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6982" y="2528986"/>
                        <a:ext cx="244883" cy="267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B49AD678-999C-425B-BC4B-45636895711E}"/>
              </a:ext>
            </a:extLst>
          </p:cNvPr>
          <p:cNvCxnSpPr/>
          <p:nvPr/>
        </p:nvCxnSpPr>
        <p:spPr>
          <a:xfrm flipH="1" flipV="1">
            <a:off x="1032934" y="3799345"/>
            <a:ext cx="745066" cy="3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对象 62">
            <a:extLst>
              <a:ext uri="{FF2B5EF4-FFF2-40B4-BE49-F238E27FC236}">
                <a16:creationId xmlns:a16="http://schemas.microsoft.com/office/drawing/2014/main" id="{DCF17E7C-A7DC-4C38-9BCE-6B1E73BA89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958177"/>
              </p:ext>
            </p:extLst>
          </p:nvPr>
        </p:nvGraphicFramePr>
        <p:xfrm>
          <a:off x="787400" y="3609975"/>
          <a:ext cx="24606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7" imgW="139680" imgH="164880" progId="Equation.DSMT4">
                  <p:embed/>
                </p:oleObj>
              </mc:Choice>
              <mc:Fallback>
                <p:oleObj name="Equation" r:id="rId7" imgW="139680" imgH="164880" progId="Equation.DSMT4">
                  <p:embed/>
                  <p:pic>
                    <p:nvPicPr>
                      <p:cNvPr id="63" name="对象 62">
                        <a:extLst>
                          <a:ext uri="{FF2B5EF4-FFF2-40B4-BE49-F238E27FC236}">
                            <a16:creationId xmlns:a16="http://schemas.microsoft.com/office/drawing/2014/main" id="{DCF17E7C-A7DC-4C38-9BCE-6B1E73BA89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7400" y="3609975"/>
                        <a:ext cx="246063" cy="290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EB6B2322-7D4A-4100-8E8B-C5EF5E6BD3AD}"/>
              </a:ext>
            </a:extLst>
          </p:cNvPr>
          <p:cNvCxnSpPr/>
          <p:nvPr/>
        </p:nvCxnSpPr>
        <p:spPr>
          <a:xfrm flipH="1" flipV="1">
            <a:off x="2176066" y="4164014"/>
            <a:ext cx="745066" cy="3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对象 64">
            <a:extLst>
              <a:ext uri="{FF2B5EF4-FFF2-40B4-BE49-F238E27FC236}">
                <a16:creationId xmlns:a16="http://schemas.microsoft.com/office/drawing/2014/main" id="{6A68E4CA-1823-4A94-8E3E-B225CD591B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209414"/>
              </p:ext>
            </p:extLst>
          </p:nvPr>
        </p:nvGraphicFramePr>
        <p:xfrm>
          <a:off x="2931822" y="4029870"/>
          <a:ext cx="268287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9" imgW="152280" imgH="152280" progId="Equation.DSMT4">
                  <p:embed/>
                </p:oleObj>
              </mc:Choice>
              <mc:Fallback>
                <p:oleObj name="Equation" r:id="rId9" imgW="152280" imgH="152280" progId="Equation.DSMT4">
                  <p:embed/>
                  <p:pic>
                    <p:nvPicPr>
                      <p:cNvPr id="65" name="对象 64">
                        <a:extLst>
                          <a:ext uri="{FF2B5EF4-FFF2-40B4-BE49-F238E27FC236}">
                            <a16:creationId xmlns:a16="http://schemas.microsoft.com/office/drawing/2014/main" id="{6A68E4CA-1823-4A94-8E3E-B225CD591B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31822" y="4029870"/>
                        <a:ext cx="268287" cy="26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椭圆 65">
            <a:extLst>
              <a:ext uri="{FF2B5EF4-FFF2-40B4-BE49-F238E27FC236}">
                <a16:creationId xmlns:a16="http://schemas.microsoft.com/office/drawing/2014/main" id="{44B10015-53B2-4AF5-A199-0294CA46259D}"/>
              </a:ext>
            </a:extLst>
          </p:cNvPr>
          <p:cNvSpPr/>
          <p:nvPr/>
        </p:nvSpPr>
        <p:spPr>
          <a:xfrm>
            <a:off x="1080490" y="1559984"/>
            <a:ext cx="50932" cy="509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00B8974E-24C1-44FE-96E0-488F831C405E}"/>
              </a:ext>
            </a:extLst>
          </p:cNvPr>
          <p:cNvSpPr/>
          <p:nvPr/>
        </p:nvSpPr>
        <p:spPr>
          <a:xfrm>
            <a:off x="2115409" y="4138547"/>
            <a:ext cx="50932" cy="509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F6214D1A-DA71-4ABD-ABF4-86E6CD3CB82E}"/>
              </a:ext>
            </a:extLst>
          </p:cNvPr>
          <p:cNvCxnSpPr>
            <a:stCxn id="66" idx="4"/>
          </p:cNvCxnSpPr>
          <p:nvPr/>
        </p:nvCxnSpPr>
        <p:spPr>
          <a:xfrm>
            <a:off x="1105956" y="1610916"/>
            <a:ext cx="0" cy="3507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8F9AC955-D2BE-43CD-8DC0-C309606687D3}"/>
              </a:ext>
            </a:extLst>
          </p:cNvPr>
          <p:cNvCxnSpPr/>
          <p:nvPr/>
        </p:nvCxnSpPr>
        <p:spPr>
          <a:xfrm>
            <a:off x="1105956" y="5118815"/>
            <a:ext cx="724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F21EDFAD-29C5-480A-A3C0-0FFDDE249336}"/>
              </a:ext>
            </a:extLst>
          </p:cNvPr>
          <p:cNvCxnSpPr/>
          <p:nvPr/>
        </p:nvCxnSpPr>
        <p:spPr>
          <a:xfrm flipH="1">
            <a:off x="1589352" y="5118815"/>
            <a:ext cx="2848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CCAEC93F-FDE2-4F7A-B94F-C161154C9E4C}"/>
              </a:ext>
            </a:extLst>
          </p:cNvPr>
          <p:cNvCxnSpPr/>
          <p:nvPr/>
        </p:nvCxnSpPr>
        <p:spPr>
          <a:xfrm flipV="1">
            <a:off x="1587500" y="2705260"/>
            <a:ext cx="0" cy="2413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C8615903-6D81-4459-B854-958C3EC4D092}"/>
              </a:ext>
            </a:extLst>
          </p:cNvPr>
          <p:cNvCxnSpPr>
            <a:cxnSpLocks/>
          </p:cNvCxnSpPr>
          <p:nvPr/>
        </p:nvCxnSpPr>
        <p:spPr>
          <a:xfrm flipV="1">
            <a:off x="1689100" y="3799345"/>
            <a:ext cx="0" cy="1941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7BB24C1-A088-4773-B40F-5F686B78F49A}"/>
              </a:ext>
            </a:extLst>
          </p:cNvPr>
          <p:cNvCxnSpPr/>
          <p:nvPr/>
        </p:nvCxnSpPr>
        <p:spPr>
          <a:xfrm flipH="1" flipV="1">
            <a:off x="1697567" y="5741199"/>
            <a:ext cx="745066" cy="3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A9F99767-ED32-4AE4-A71A-C250DFD43A68}"/>
              </a:ext>
            </a:extLst>
          </p:cNvPr>
          <p:cNvCxnSpPr>
            <a:cxnSpLocks/>
          </p:cNvCxnSpPr>
          <p:nvPr/>
        </p:nvCxnSpPr>
        <p:spPr>
          <a:xfrm flipV="1">
            <a:off x="2442633" y="5118815"/>
            <a:ext cx="0" cy="622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2BAE9395-9D8D-4CE1-9D2C-EE032651B638}"/>
              </a:ext>
            </a:extLst>
          </p:cNvPr>
          <p:cNvCxnSpPr>
            <a:cxnSpLocks/>
          </p:cNvCxnSpPr>
          <p:nvPr/>
        </p:nvCxnSpPr>
        <p:spPr>
          <a:xfrm flipH="1">
            <a:off x="2442633" y="5119530"/>
            <a:ext cx="1226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761BCA9D-E80A-4BD9-B688-BF20AA9857E4}"/>
              </a:ext>
            </a:extLst>
          </p:cNvPr>
          <p:cNvSpPr/>
          <p:nvPr/>
        </p:nvSpPr>
        <p:spPr>
          <a:xfrm>
            <a:off x="1560578" y="2682076"/>
            <a:ext cx="50932" cy="509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FFCA0BF4-29B2-4BA9-A021-F019AD714195}"/>
              </a:ext>
            </a:extLst>
          </p:cNvPr>
          <p:cNvSpPr/>
          <p:nvPr/>
        </p:nvSpPr>
        <p:spPr>
          <a:xfrm>
            <a:off x="1658345" y="3773879"/>
            <a:ext cx="50932" cy="509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等腰三角形 84">
            <a:extLst>
              <a:ext uri="{FF2B5EF4-FFF2-40B4-BE49-F238E27FC236}">
                <a16:creationId xmlns:a16="http://schemas.microsoft.com/office/drawing/2014/main" id="{C9E95865-A83F-45AF-AC76-139107267822}"/>
              </a:ext>
            </a:extLst>
          </p:cNvPr>
          <p:cNvSpPr/>
          <p:nvPr/>
        </p:nvSpPr>
        <p:spPr>
          <a:xfrm flipV="1">
            <a:off x="1346075" y="5587046"/>
            <a:ext cx="192868" cy="7764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等腰三角形 85">
            <a:extLst>
              <a:ext uri="{FF2B5EF4-FFF2-40B4-BE49-F238E27FC236}">
                <a16:creationId xmlns:a16="http://schemas.microsoft.com/office/drawing/2014/main" id="{E4CA03C5-36D5-4823-BB67-B67EF4F5EDA6}"/>
              </a:ext>
            </a:extLst>
          </p:cNvPr>
          <p:cNvSpPr/>
          <p:nvPr/>
        </p:nvSpPr>
        <p:spPr>
          <a:xfrm flipV="1">
            <a:off x="2036034" y="5591907"/>
            <a:ext cx="192868" cy="7764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等腰三角形 86">
            <a:extLst>
              <a:ext uri="{FF2B5EF4-FFF2-40B4-BE49-F238E27FC236}">
                <a16:creationId xmlns:a16="http://schemas.microsoft.com/office/drawing/2014/main" id="{CC19F34F-EB83-479A-BEA5-6DF129B7BB52}"/>
              </a:ext>
            </a:extLst>
          </p:cNvPr>
          <p:cNvSpPr/>
          <p:nvPr/>
        </p:nvSpPr>
        <p:spPr>
          <a:xfrm flipV="1">
            <a:off x="2729161" y="5587046"/>
            <a:ext cx="192868" cy="7764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C56987DA-88DA-49E0-B54E-D34975282EC0}"/>
              </a:ext>
            </a:extLst>
          </p:cNvPr>
          <p:cNvCxnSpPr>
            <a:cxnSpLocks/>
          </p:cNvCxnSpPr>
          <p:nvPr/>
        </p:nvCxnSpPr>
        <p:spPr>
          <a:xfrm>
            <a:off x="4870420" y="843859"/>
            <a:ext cx="474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9F058C37-B9C4-4B25-AFD5-5F0BE3DFAAE7}"/>
              </a:ext>
            </a:extLst>
          </p:cNvPr>
          <p:cNvCxnSpPr/>
          <p:nvPr/>
        </p:nvCxnSpPr>
        <p:spPr>
          <a:xfrm flipH="1">
            <a:off x="5608354" y="2741140"/>
            <a:ext cx="192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3BAF5479-98EA-4045-8163-D6FD7B2AE14E}"/>
              </a:ext>
            </a:extLst>
          </p:cNvPr>
          <p:cNvCxnSpPr/>
          <p:nvPr/>
        </p:nvCxnSpPr>
        <p:spPr>
          <a:xfrm>
            <a:off x="5608354" y="2741140"/>
            <a:ext cx="0" cy="521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BBABFF14-344D-4C3F-97D8-E6AD4599815D}"/>
              </a:ext>
            </a:extLst>
          </p:cNvPr>
          <p:cNvCxnSpPr/>
          <p:nvPr/>
        </p:nvCxnSpPr>
        <p:spPr>
          <a:xfrm>
            <a:off x="5608354" y="3262634"/>
            <a:ext cx="192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761B80F8-0DA5-4C83-935E-03C4CFA2F17C}"/>
              </a:ext>
            </a:extLst>
          </p:cNvPr>
          <p:cNvCxnSpPr/>
          <p:nvPr/>
        </p:nvCxnSpPr>
        <p:spPr>
          <a:xfrm>
            <a:off x="5536919" y="2741140"/>
            <a:ext cx="0" cy="521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88D67EC9-5F57-454A-B04C-D8BD30171F0C}"/>
              </a:ext>
            </a:extLst>
          </p:cNvPr>
          <p:cNvCxnSpPr/>
          <p:nvPr/>
        </p:nvCxnSpPr>
        <p:spPr>
          <a:xfrm>
            <a:off x="5801236" y="3262634"/>
            <a:ext cx="0" cy="585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3F5E23F8-420D-4D61-BBEB-860463A34C20}"/>
              </a:ext>
            </a:extLst>
          </p:cNvPr>
          <p:cNvCxnSpPr/>
          <p:nvPr/>
        </p:nvCxnSpPr>
        <p:spPr>
          <a:xfrm flipH="1">
            <a:off x="5608354" y="3848422"/>
            <a:ext cx="192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D7EAA0C5-D690-4827-A3EC-9256AAF04069}"/>
              </a:ext>
            </a:extLst>
          </p:cNvPr>
          <p:cNvCxnSpPr/>
          <p:nvPr/>
        </p:nvCxnSpPr>
        <p:spPr>
          <a:xfrm>
            <a:off x="5608354" y="3848422"/>
            <a:ext cx="0" cy="521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096F94D6-113E-4ABD-829B-177F73ACB701}"/>
              </a:ext>
            </a:extLst>
          </p:cNvPr>
          <p:cNvCxnSpPr/>
          <p:nvPr/>
        </p:nvCxnSpPr>
        <p:spPr>
          <a:xfrm>
            <a:off x="5608354" y="4369916"/>
            <a:ext cx="192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6D1B2758-1CAD-444E-9EA4-FE4A23FE3C46}"/>
              </a:ext>
            </a:extLst>
          </p:cNvPr>
          <p:cNvCxnSpPr/>
          <p:nvPr/>
        </p:nvCxnSpPr>
        <p:spPr>
          <a:xfrm>
            <a:off x="5536919" y="3848422"/>
            <a:ext cx="0" cy="521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9851896B-3ED1-43E7-AA21-BE0A5F8679F1}"/>
              </a:ext>
            </a:extLst>
          </p:cNvPr>
          <p:cNvCxnSpPr/>
          <p:nvPr/>
        </p:nvCxnSpPr>
        <p:spPr>
          <a:xfrm>
            <a:off x="5801236" y="4369916"/>
            <a:ext cx="0" cy="585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2A509B2E-8EBD-4CF6-94B4-D24197ED6632}"/>
              </a:ext>
            </a:extLst>
          </p:cNvPr>
          <p:cNvCxnSpPr/>
          <p:nvPr/>
        </p:nvCxnSpPr>
        <p:spPr>
          <a:xfrm flipH="1">
            <a:off x="5608354" y="4955704"/>
            <a:ext cx="192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D90D70F8-56C3-41E8-96A6-EFBD932F5527}"/>
              </a:ext>
            </a:extLst>
          </p:cNvPr>
          <p:cNvCxnSpPr/>
          <p:nvPr/>
        </p:nvCxnSpPr>
        <p:spPr>
          <a:xfrm>
            <a:off x="5608354" y="4955704"/>
            <a:ext cx="0" cy="521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FDAF3C9E-EF34-4A91-A888-E03FFE2DBB6D}"/>
              </a:ext>
            </a:extLst>
          </p:cNvPr>
          <p:cNvCxnSpPr/>
          <p:nvPr/>
        </p:nvCxnSpPr>
        <p:spPr>
          <a:xfrm>
            <a:off x="5608354" y="5477198"/>
            <a:ext cx="192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A2E2817D-4D5A-447C-AAFD-C4EBD47BD0FD}"/>
              </a:ext>
            </a:extLst>
          </p:cNvPr>
          <p:cNvCxnSpPr/>
          <p:nvPr/>
        </p:nvCxnSpPr>
        <p:spPr>
          <a:xfrm>
            <a:off x="5536919" y="4955704"/>
            <a:ext cx="0" cy="521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E37DEDB3-B468-46E4-8CE8-FA93CBEF526A}"/>
              </a:ext>
            </a:extLst>
          </p:cNvPr>
          <p:cNvCxnSpPr/>
          <p:nvPr/>
        </p:nvCxnSpPr>
        <p:spPr>
          <a:xfrm>
            <a:off x="5801236" y="5476402"/>
            <a:ext cx="0" cy="208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4C0F7AEE-1C6F-4E9A-B3B2-E9D9C1F5678F}"/>
              </a:ext>
            </a:extLst>
          </p:cNvPr>
          <p:cNvCxnSpPr/>
          <p:nvPr/>
        </p:nvCxnSpPr>
        <p:spPr>
          <a:xfrm>
            <a:off x="5107817" y="840586"/>
            <a:ext cx="0" cy="585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091F6D50-7AD1-4796-AEA6-D0DF45EB4C36}"/>
              </a:ext>
            </a:extLst>
          </p:cNvPr>
          <p:cNvCxnSpPr/>
          <p:nvPr/>
        </p:nvCxnSpPr>
        <p:spPr>
          <a:xfrm flipH="1">
            <a:off x="4914935" y="1426374"/>
            <a:ext cx="192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4E795B48-B97F-488B-852A-F17A2CA15114}"/>
              </a:ext>
            </a:extLst>
          </p:cNvPr>
          <p:cNvCxnSpPr/>
          <p:nvPr/>
        </p:nvCxnSpPr>
        <p:spPr>
          <a:xfrm>
            <a:off x="4914935" y="1426374"/>
            <a:ext cx="0" cy="521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F8833731-AEB0-48AC-B33A-802D79F62D63}"/>
              </a:ext>
            </a:extLst>
          </p:cNvPr>
          <p:cNvCxnSpPr/>
          <p:nvPr/>
        </p:nvCxnSpPr>
        <p:spPr>
          <a:xfrm>
            <a:off x="4914935" y="1947868"/>
            <a:ext cx="192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70588142-DA91-4D8E-A2E4-E1612D06EF6C}"/>
              </a:ext>
            </a:extLst>
          </p:cNvPr>
          <p:cNvCxnSpPr/>
          <p:nvPr/>
        </p:nvCxnSpPr>
        <p:spPr>
          <a:xfrm>
            <a:off x="4843500" y="1426374"/>
            <a:ext cx="0" cy="521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18445E71-31B4-4A42-9FBB-D8704098AF14}"/>
              </a:ext>
            </a:extLst>
          </p:cNvPr>
          <p:cNvCxnSpPr/>
          <p:nvPr/>
        </p:nvCxnSpPr>
        <p:spPr>
          <a:xfrm>
            <a:off x="5107817" y="1947072"/>
            <a:ext cx="0" cy="208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8D812EFD-1A0F-4837-9FC3-C25142733F7D}"/>
              </a:ext>
            </a:extLst>
          </p:cNvPr>
          <p:cNvCxnSpPr/>
          <p:nvPr/>
        </p:nvCxnSpPr>
        <p:spPr>
          <a:xfrm>
            <a:off x="5807429" y="840586"/>
            <a:ext cx="0" cy="585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8952DB91-B092-46C5-859B-C56BCE9C58F5}"/>
              </a:ext>
            </a:extLst>
          </p:cNvPr>
          <p:cNvCxnSpPr/>
          <p:nvPr/>
        </p:nvCxnSpPr>
        <p:spPr>
          <a:xfrm flipH="1">
            <a:off x="5614547" y="1426374"/>
            <a:ext cx="192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CD039DCC-CE4A-4520-AC1D-12688D1658F3}"/>
              </a:ext>
            </a:extLst>
          </p:cNvPr>
          <p:cNvCxnSpPr/>
          <p:nvPr/>
        </p:nvCxnSpPr>
        <p:spPr>
          <a:xfrm>
            <a:off x="5614547" y="1426374"/>
            <a:ext cx="0" cy="521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4AEBFDEB-EAEC-429D-A69B-9EBA68DC28A1}"/>
              </a:ext>
            </a:extLst>
          </p:cNvPr>
          <p:cNvCxnSpPr/>
          <p:nvPr/>
        </p:nvCxnSpPr>
        <p:spPr>
          <a:xfrm>
            <a:off x="5614547" y="1947868"/>
            <a:ext cx="192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EBF23CCE-3037-462D-8049-4F876A1672A2}"/>
              </a:ext>
            </a:extLst>
          </p:cNvPr>
          <p:cNvCxnSpPr/>
          <p:nvPr/>
        </p:nvCxnSpPr>
        <p:spPr>
          <a:xfrm>
            <a:off x="5543112" y="1426374"/>
            <a:ext cx="0" cy="521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3B2D9EC1-E2F3-4FF3-B5F7-6B4D379DA5DA}"/>
              </a:ext>
            </a:extLst>
          </p:cNvPr>
          <p:cNvCxnSpPr/>
          <p:nvPr/>
        </p:nvCxnSpPr>
        <p:spPr>
          <a:xfrm>
            <a:off x="5807429" y="1947072"/>
            <a:ext cx="0" cy="208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E11D1185-97DF-41C4-B644-65E0D7A06710}"/>
              </a:ext>
            </a:extLst>
          </p:cNvPr>
          <p:cNvCxnSpPr/>
          <p:nvPr/>
        </p:nvCxnSpPr>
        <p:spPr>
          <a:xfrm>
            <a:off x="6494657" y="840586"/>
            <a:ext cx="0" cy="585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D2E8F935-E18F-4E3A-9F7E-710C8CBC95A1}"/>
              </a:ext>
            </a:extLst>
          </p:cNvPr>
          <p:cNvCxnSpPr/>
          <p:nvPr/>
        </p:nvCxnSpPr>
        <p:spPr>
          <a:xfrm flipH="1">
            <a:off x="6301775" y="1426374"/>
            <a:ext cx="192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B9B1E6EC-0ADB-4834-8A83-5069F4D5ABED}"/>
              </a:ext>
            </a:extLst>
          </p:cNvPr>
          <p:cNvCxnSpPr/>
          <p:nvPr/>
        </p:nvCxnSpPr>
        <p:spPr>
          <a:xfrm>
            <a:off x="6301775" y="1426374"/>
            <a:ext cx="0" cy="521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BEA21442-EAD3-41A8-A936-F67DAB1D697D}"/>
              </a:ext>
            </a:extLst>
          </p:cNvPr>
          <p:cNvCxnSpPr/>
          <p:nvPr/>
        </p:nvCxnSpPr>
        <p:spPr>
          <a:xfrm>
            <a:off x="6301775" y="1947868"/>
            <a:ext cx="192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E66D7406-C913-4E9C-97B9-0D138AABF7E4}"/>
              </a:ext>
            </a:extLst>
          </p:cNvPr>
          <p:cNvCxnSpPr/>
          <p:nvPr/>
        </p:nvCxnSpPr>
        <p:spPr>
          <a:xfrm>
            <a:off x="6230340" y="1426374"/>
            <a:ext cx="0" cy="521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D3050F50-68D2-45D3-B0B2-52E970FBD013}"/>
              </a:ext>
            </a:extLst>
          </p:cNvPr>
          <p:cNvCxnSpPr/>
          <p:nvPr/>
        </p:nvCxnSpPr>
        <p:spPr>
          <a:xfrm>
            <a:off x="6494657" y="1947072"/>
            <a:ext cx="0" cy="208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>
            <a:extLst>
              <a:ext uri="{FF2B5EF4-FFF2-40B4-BE49-F238E27FC236}">
                <a16:creationId xmlns:a16="http://schemas.microsoft.com/office/drawing/2014/main" id="{9DD9CF69-11E7-48D4-BEFE-9FCA70A7B5DE}"/>
              </a:ext>
            </a:extLst>
          </p:cNvPr>
          <p:cNvSpPr/>
          <p:nvPr/>
        </p:nvSpPr>
        <p:spPr>
          <a:xfrm>
            <a:off x="4748251" y="1655196"/>
            <a:ext cx="95249" cy="952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6E09FCEB-AFC3-48F2-BCD1-5C8F39559C1E}"/>
              </a:ext>
            </a:extLst>
          </p:cNvPr>
          <p:cNvCxnSpPr>
            <a:cxnSpLocks/>
          </p:cNvCxnSpPr>
          <p:nvPr/>
        </p:nvCxnSpPr>
        <p:spPr>
          <a:xfrm>
            <a:off x="5555812" y="842480"/>
            <a:ext cx="474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34FFB3DB-32E9-476E-B7E7-7BE793348CD4}"/>
              </a:ext>
            </a:extLst>
          </p:cNvPr>
          <p:cNvCxnSpPr>
            <a:cxnSpLocks/>
          </p:cNvCxnSpPr>
          <p:nvPr/>
        </p:nvCxnSpPr>
        <p:spPr>
          <a:xfrm>
            <a:off x="6257260" y="842480"/>
            <a:ext cx="474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椭圆 152">
            <a:extLst>
              <a:ext uri="{FF2B5EF4-FFF2-40B4-BE49-F238E27FC236}">
                <a16:creationId xmlns:a16="http://schemas.microsoft.com/office/drawing/2014/main" id="{5082D372-CEA1-4BFE-B778-72B097156F65}"/>
              </a:ext>
            </a:extLst>
          </p:cNvPr>
          <p:cNvSpPr/>
          <p:nvPr/>
        </p:nvSpPr>
        <p:spPr>
          <a:xfrm>
            <a:off x="5447863" y="1651228"/>
            <a:ext cx="95249" cy="952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9A5B5381-6A94-47CF-8B7D-EA6618CC5BF6}"/>
              </a:ext>
            </a:extLst>
          </p:cNvPr>
          <p:cNvSpPr/>
          <p:nvPr/>
        </p:nvSpPr>
        <p:spPr>
          <a:xfrm>
            <a:off x="6134498" y="1655195"/>
            <a:ext cx="95249" cy="952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0A9BB471-7DB1-4D5C-A418-859786D7EBD2}"/>
              </a:ext>
            </a:extLst>
          </p:cNvPr>
          <p:cNvCxnSpPr/>
          <p:nvPr/>
        </p:nvCxnSpPr>
        <p:spPr>
          <a:xfrm>
            <a:off x="5107816" y="2155352"/>
            <a:ext cx="13868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C4F4D632-7D4F-4B05-A648-47A5793A9E66}"/>
              </a:ext>
            </a:extLst>
          </p:cNvPr>
          <p:cNvCxnSpPr/>
          <p:nvPr/>
        </p:nvCxnSpPr>
        <p:spPr>
          <a:xfrm>
            <a:off x="5801236" y="2155352"/>
            <a:ext cx="0" cy="585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等腰三角形 157">
            <a:extLst>
              <a:ext uri="{FF2B5EF4-FFF2-40B4-BE49-F238E27FC236}">
                <a16:creationId xmlns:a16="http://schemas.microsoft.com/office/drawing/2014/main" id="{9E9C141B-0E1A-4A30-9EAA-36D96CBA61C5}"/>
              </a:ext>
            </a:extLst>
          </p:cNvPr>
          <p:cNvSpPr/>
          <p:nvPr/>
        </p:nvSpPr>
        <p:spPr>
          <a:xfrm flipV="1">
            <a:off x="5704802" y="5686618"/>
            <a:ext cx="192868" cy="7764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2869227C-E283-4B91-B63A-2C2A1C927AF5}"/>
              </a:ext>
            </a:extLst>
          </p:cNvPr>
          <p:cNvCxnSpPr/>
          <p:nvPr/>
        </p:nvCxnSpPr>
        <p:spPr>
          <a:xfrm flipH="1" flipV="1">
            <a:off x="5838164" y="2444364"/>
            <a:ext cx="745066" cy="3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1" name="对象 160">
            <a:extLst>
              <a:ext uri="{FF2B5EF4-FFF2-40B4-BE49-F238E27FC236}">
                <a16:creationId xmlns:a16="http://schemas.microsoft.com/office/drawing/2014/main" id="{6D749599-2BB5-4BF8-9FFD-A93A2AB4CE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556047"/>
              </p:ext>
            </p:extLst>
          </p:nvPr>
        </p:nvGraphicFramePr>
        <p:xfrm>
          <a:off x="6593920" y="2310220"/>
          <a:ext cx="268287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11" imgW="152280" imgH="152280" progId="Equation.DSMT4">
                  <p:embed/>
                </p:oleObj>
              </mc:Choice>
              <mc:Fallback>
                <p:oleObj name="Equation" r:id="rId11" imgW="152280" imgH="152280" progId="Equation.DSMT4">
                  <p:embed/>
                  <p:pic>
                    <p:nvPicPr>
                      <p:cNvPr id="161" name="对象 160">
                        <a:extLst>
                          <a:ext uri="{FF2B5EF4-FFF2-40B4-BE49-F238E27FC236}">
                            <a16:creationId xmlns:a16="http://schemas.microsoft.com/office/drawing/2014/main" id="{6D749599-2BB5-4BF8-9FFD-A93A2AB4CE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93920" y="2310220"/>
                        <a:ext cx="268287" cy="26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" name="椭圆 161">
            <a:extLst>
              <a:ext uri="{FF2B5EF4-FFF2-40B4-BE49-F238E27FC236}">
                <a16:creationId xmlns:a16="http://schemas.microsoft.com/office/drawing/2014/main" id="{8398245B-712B-47C9-8E73-C9A39938FB5E}"/>
              </a:ext>
            </a:extLst>
          </p:cNvPr>
          <p:cNvSpPr/>
          <p:nvPr/>
        </p:nvSpPr>
        <p:spPr>
          <a:xfrm>
            <a:off x="5777507" y="2418897"/>
            <a:ext cx="50932" cy="509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23EAC14D-AFCD-49C1-8ABD-F21617F0937C}"/>
              </a:ext>
            </a:extLst>
          </p:cNvPr>
          <p:cNvCxnSpPr>
            <a:cxnSpLocks/>
          </p:cNvCxnSpPr>
          <p:nvPr/>
        </p:nvCxnSpPr>
        <p:spPr>
          <a:xfrm flipH="1" flipV="1">
            <a:off x="4785461" y="3007228"/>
            <a:ext cx="745066" cy="3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35B1C555-6E5F-4C51-9770-C3199CB24C51}"/>
              </a:ext>
            </a:extLst>
          </p:cNvPr>
          <p:cNvCxnSpPr/>
          <p:nvPr/>
        </p:nvCxnSpPr>
        <p:spPr>
          <a:xfrm flipH="1" flipV="1">
            <a:off x="4790159" y="4124620"/>
            <a:ext cx="745066" cy="3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A9CE18C5-22CE-45BE-A469-1A7A0CC38535}"/>
              </a:ext>
            </a:extLst>
          </p:cNvPr>
          <p:cNvCxnSpPr/>
          <p:nvPr/>
        </p:nvCxnSpPr>
        <p:spPr>
          <a:xfrm flipH="1" flipV="1">
            <a:off x="4787578" y="5217088"/>
            <a:ext cx="745066" cy="3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2B51106B-BCAC-48FB-9597-D48A12A8FF2C}"/>
              </a:ext>
            </a:extLst>
          </p:cNvPr>
          <p:cNvCxnSpPr>
            <a:cxnSpLocks/>
          </p:cNvCxnSpPr>
          <p:nvPr/>
        </p:nvCxnSpPr>
        <p:spPr>
          <a:xfrm flipH="1" flipV="1">
            <a:off x="4061698" y="3004053"/>
            <a:ext cx="745066" cy="3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0" name="对象 179">
            <a:extLst>
              <a:ext uri="{FF2B5EF4-FFF2-40B4-BE49-F238E27FC236}">
                <a16:creationId xmlns:a16="http://schemas.microsoft.com/office/drawing/2014/main" id="{7433CA85-40A7-4895-B82F-E43C16D511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910026"/>
              </p:ext>
            </p:extLst>
          </p:nvPr>
        </p:nvGraphicFramePr>
        <p:xfrm>
          <a:off x="3816815" y="2822987"/>
          <a:ext cx="244883" cy="267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12" imgW="139680" imgH="152280" progId="Equation.DSMT4">
                  <p:embed/>
                </p:oleObj>
              </mc:Choice>
              <mc:Fallback>
                <p:oleObj name="Equation" r:id="rId12" imgW="139680" imgH="152280" progId="Equation.DSMT4">
                  <p:embed/>
                  <p:pic>
                    <p:nvPicPr>
                      <p:cNvPr id="180" name="对象 179">
                        <a:extLst>
                          <a:ext uri="{FF2B5EF4-FFF2-40B4-BE49-F238E27FC236}">
                            <a16:creationId xmlns:a16="http://schemas.microsoft.com/office/drawing/2014/main" id="{7433CA85-40A7-4895-B82F-E43C16D511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6815" y="2822987"/>
                        <a:ext cx="244883" cy="267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D7E5180D-A4CB-44CB-9C0C-F021CF0C61FD}"/>
              </a:ext>
            </a:extLst>
          </p:cNvPr>
          <p:cNvCxnSpPr/>
          <p:nvPr/>
        </p:nvCxnSpPr>
        <p:spPr>
          <a:xfrm flipH="1" flipV="1">
            <a:off x="4066396" y="4121445"/>
            <a:ext cx="745066" cy="3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2" name="对象 181">
            <a:extLst>
              <a:ext uri="{FF2B5EF4-FFF2-40B4-BE49-F238E27FC236}">
                <a16:creationId xmlns:a16="http://schemas.microsoft.com/office/drawing/2014/main" id="{F20E949D-1B25-4733-B861-5ACB3424AF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956633"/>
              </p:ext>
            </p:extLst>
          </p:nvPr>
        </p:nvGraphicFramePr>
        <p:xfrm>
          <a:off x="3821513" y="3940379"/>
          <a:ext cx="244883" cy="267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13" imgW="139680" imgH="152280" progId="Equation.DSMT4">
                  <p:embed/>
                </p:oleObj>
              </mc:Choice>
              <mc:Fallback>
                <p:oleObj name="Equation" r:id="rId13" imgW="139680" imgH="152280" progId="Equation.DSMT4">
                  <p:embed/>
                  <p:pic>
                    <p:nvPicPr>
                      <p:cNvPr id="182" name="对象 181">
                        <a:extLst>
                          <a:ext uri="{FF2B5EF4-FFF2-40B4-BE49-F238E27FC236}">
                            <a16:creationId xmlns:a16="http://schemas.microsoft.com/office/drawing/2014/main" id="{F20E949D-1B25-4733-B861-5ACB3424AF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21513" y="3940379"/>
                        <a:ext cx="244883" cy="267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E0DB8473-81AD-417E-865C-692DCA66B552}"/>
              </a:ext>
            </a:extLst>
          </p:cNvPr>
          <p:cNvCxnSpPr/>
          <p:nvPr/>
        </p:nvCxnSpPr>
        <p:spPr>
          <a:xfrm flipH="1" flipV="1">
            <a:off x="4063815" y="5213913"/>
            <a:ext cx="745066" cy="3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4" name="对象 183">
            <a:extLst>
              <a:ext uri="{FF2B5EF4-FFF2-40B4-BE49-F238E27FC236}">
                <a16:creationId xmlns:a16="http://schemas.microsoft.com/office/drawing/2014/main" id="{732E6CC1-04B1-4899-9913-0B05E5E0C1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758648"/>
              </p:ext>
            </p:extLst>
          </p:nvPr>
        </p:nvGraphicFramePr>
        <p:xfrm>
          <a:off x="3811931" y="5021368"/>
          <a:ext cx="24606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15" imgW="139680" imgH="164880" progId="Equation.DSMT4">
                  <p:embed/>
                </p:oleObj>
              </mc:Choice>
              <mc:Fallback>
                <p:oleObj name="Equation" r:id="rId15" imgW="139680" imgH="164880" progId="Equation.DSMT4">
                  <p:embed/>
                  <p:pic>
                    <p:nvPicPr>
                      <p:cNvPr id="184" name="对象 183">
                        <a:extLst>
                          <a:ext uri="{FF2B5EF4-FFF2-40B4-BE49-F238E27FC236}">
                            <a16:creationId xmlns:a16="http://schemas.microsoft.com/office/drawing/2014/main" id="{732E6CC1-04B1-4899-9913-0B05E5E0C1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11931" y="5021368"/>
                        <a:ext cx="246063" cy="290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" name="椭圆 184">
            <a:extLst>
              <a:ext uri="{FF2B5EF4-FFF2-40B4-BE49-F238E27FC236}">
                <a16:creationId xmlns:a16="http://schemas.microsoft.com/office/drawing/2014/main" id="{DE4ABCD3-1ADF-4E2F-B7A6-41875F04F1C1}"/>
              </a:ext>
            </a:extLst>
          </p:cNvPr>
          <p:cNvSpPr/>
          <p:nvPr/>
        </p:nvSpPr>
        <p:spPr>
          <a:xfrm>
            <a:off x="4105021" y="2971377"/>
            <a:ext cx="50932" cy="509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ECFB769B-08A3-4097-8BA8-08A1E687EB15}"/>
              </a:ext>
            </a:extLst>
          </p:cNvPr>
          <p:cNvSpPr/>
          <p:nvPr/>
        </p:nvSpPr>
        <p:spPr>
          <a:xfrm>
            <a:off x="4585109" y="4093469"/>
            <a:ext cx="50932" cy="509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24D45485-90B5-434F-B090-80D817E60457}"/>
              </a:ext>
            </a:extLst>
          </p:cNvPr>
          <p:cNvSpPr/>
          <p:nvPr/>
        </p:nvSpPr>
        <p:spPr>
          <a:xfrm>
            <a:off x="4361212" y="5191076"/>
            <a:ext cx="50932" cy="509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85FF97CF-07EE-4167-8240-CC3194BF9A87}"/>
              </a:ext>
            </a:extLst>
          </p:cNvPr>
          <p:cNvCxnSpPr>
            <a:cxnSpLocks/>
            <a:stCxn id="185" idx="0"/>
          </p:cNvCxnSpPr>
          <p:nvPr/>
        </p:nvCxnSpPr>
        <p:spPr>
          <a:xfrm flipV="1">
            <a:off x="4130487" y="1702823"/>
            <a:ext cx="9981" cy="1268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9E8BCFA3-5C0F-4F87-8FA5-1B502220B029}"/>
              </a:ext>
            </a:extLst>
          </p:cNvPr>
          <p:cNvCxnSpPr>
            <a:cxnSpLocks/>
            <a:endCxn id="124" idx="2"/>
          </p:cNvCxnSpPr>
          <p:nvPr/>
        </p:nvCxnSpPr>
        <p:spPr>
          <a:xfrm flipV="1">
            <a:off x="4147006" y="1702821"/>
            <a:ext cx="601245" cy="1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D0AE4309-DA1F-4FED-9F5B-7DECF8A9BBBA}"/>
              </a:ext>
            </a:extLst>
          </p:cNvPr>
          <p:cNvCxnSpPr>
            <a:cxnSpLocks/>
            <a:stCxn id="186" idx="0"/>
          </p:cNvCxnSpPr>
          <p:nvPr/>
        </p:nvCxnSpPr>
        <p:spPr>
          <a:xfrm flipV="1">
            <a:off x="4610575" y="2672416"/>
            <a:ext cx="5899" cy="1421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D086763F-CA9E-4CE9-AD62-06EE575CDBE4}"/>
              </a:ext>
            </a:extLst>
          </p:cNvPr>
          <p:cNvCxnSpPr/>
          <p:nvPr/>
        </p:nvCxnSpPr>
        <p:spPr>
          <a:xfrm>
            <a:off x="4610575" y="2672416"/>
            <a:ext cx="6642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883F738D-DB56-4284-B95B-0C92911ADC50}"/>
              </a:ext>
            </a:extLst>
          </p:cNvPr>
          <p:cNvCxnSpPr/>
          <p:nvPr/>
        </p:nvCxnSpPr>
        <p:spPr>
          <a:xfrm flipV="1">
            <a:off x="5279953" y="1693519"/>
            <a:ext cx="0" cy="978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594C1006-E64F-4313-B2ED-84E2C59A4E7E}"/>
              </a:ext>
            </a:extLst>
          </p:cNvPr>
          <p:cNvCxnSpPr>
            <a:endCxn id="153" idx="2"/>
          </p:cNvCxnSpPr>
          <p:nvPr/>
        </p:nvCxnSpPr>
        <p:spPr>
          <a:xfrm flipV="1">
            <a:off x="5274873" y="1698853"/>
            <a:ext cx="172990" cy="3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B46D8C3E-A44A-463B-84E5-E37545E537E6}"/>
              </a:ext>
            </a:extLst>
          </p:cNvPr>
          <p:cNvCxnSpPr>
            <a:stCxn id="187" idx="0"/>
          </p:cNvCxnSpPr>
          <p:nvPr/>
        </p:nvCxnSpPr>
        <p:spPr>
          <a:xfrm flipV="1">
            <a:off x="4386678" y="695500"/>
            <a:ext cx="7731" cy="4495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>
            <a:extLst>
              <a:ext uri="{FF2B5EF4-FFF2-40B4-BE49-F238E27FC236}">
                <a16:creationId xmlns:a16="http://schemas.microsoft.com/office/drawing/2014/main" id="{890A7DC8-03CB-4519-B573-786EB00914A8}"/>
              </a:ext>
            </a:extLst>
          </p:cNvPr>
          <p:cNvCxnSpPr/>
          <p:nvPr/>
        </p:nvCxnSpPr>
        <p:spPr>
          <a:xfrm>
            <a:off x="4388314" y="695500"/>
            <a:ext cx="16811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>
            <a:extLst>
              <a:ext uri="{FF2B5EF4-FFF2-40B4-BE49-F238E27FC236}">
                <a16:creationId xmlns:a16="http://schemas.microsoft.com/office/drawing/2014/main" id="{4AF3BEF5-6046-40AE-98B6-7F96D2749732}"/>
              </a:ext>
            </a:extLst>
          </p:cNvPr>
          <p:cNvCxnSpPr/>
          <p:nvPr/>
        </p:nvCxnSpPr>
        <p:spPr>
          <a:xfrm>
            <a:off x="6072433" y="695500"/>
            <a:ext cx="0" cy="1005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>
            <a:extLst>
              <a:ext uri="{FF2B5EF4-FFF2-40B4-BE49-F238E27FC236}">
                <a16:creationId xmlns:a16="http://schemas.microsoft.com/office/drawing/2014/main" id="{314B79DA-FD7A-4DDC-816C-CDB3156867D0}"/>
              </a:ext>
            </a:extLst>
          </p:cNvPr>
          <p:cNvCxnSpPr>
            <a:stCxn id="154" idx="2"/>
            <a:endCxn id="154" idx="2"/>
          </p:cNvCxnSpPr>
          <p:nvPr/>
        </p:nvCxnSpPr>
        <p:spPr>
          <a:xfrm flipH="1" flipV="1">
            <a:off x="6069475" y="1700837"/>
            <a:ext cx="65023" cy="1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92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2E54479-955C-4B6C-A66E-A1A8BEEADFAF}"/>
              </a:ext>
            </a:extLst>
          </p:cNvPr>
          <p:cNvCxnSpPr/>
          <p:nvPr/>
        </p:nvCxnSpPr>
        <p:spPr>
          <a:xfrm>
            <a:off x="1528763" y="742950"/>
            <a:ext cx="12072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01B91CD-A37D-4C35-82F5-C78170083250}"/>
              </a:ext>
            </a:extLst>
          </p:cNvPr>
          <p:cNvCxnSpPr/>
          <p:nvPr/>
        </p:nvCxnSpPr>
        <p:spPr>
          <a:xfrm>
            <a:off x="2142332" y="742950"/>
            <a:ext cx="0" cy="585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8C43F26-35E8-4DCC-BB28-A22717494404}"/>
              </a:ext>
            </a:extLst>
          </p:cNvPr>
          <p:cNvCxnSpPr/>
          <p:nvPr/>
        </p:nvCxnSpPr>
        <p:spPr>
          <a:xfrm>
            <a:off x="2142332" y="1850232"/>
            <a:ext cx="0" cy="585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879DCAC-C840-43C5-8ED9-11A0E5E1BA3E}"/>
              </a:ext>
            </a:extLst>
          </p:cNvPr>
          <p:cNvCxnSpPr/>
          <p:nvPr/>
        </p:nvCxnSpPr>
        <p:spPr>
          <a:xfrm>
            <a:off x="2142332" y="2444364"/>
            <a:ext cx="0" cy="521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D5686AD-6979-4A94-804F-38F8443890D2}"/>
              </a:ext>
            </a:extLst>
          </p:cNvPr>
          <p:cNvCxnSpPr/>
          <p:nvPr/>
        </p:nvCxnSpPr>
        <p:spPr>
          <a:xfrm>
            <a:off x="2142332" y="2957514"/>
            <a:ext cx="0" cy="585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80B14DA-C957-4A23-8492-2992C66AECA7}"/>
              </a:ext>
            </a:extLst>
          </p:cNvPr>
          <p:cNvCxnSpPr/>
          <p:nvPr/>
        </p:nvCxnSpPr>
        <p:spPr>
          <a:xfrm>
            <a:off x="2142332" y="3538598"/>
            <a:ext cx="0" cy="521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BE84CD6-C95B-4209-B34A-05CC7130CB36}"/>
              </a:ext>
            </a:extLst>
          </p:cNvPr>
          <p:cNvCxnSpPr/>
          <p:nvPr/>
        </p:nvCxnSpPr>
        <p:spPr>
          <a:xfrm>
            <a:off x="2142332" y="4064000"/>
            <a:ext cx="0" cy="208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174FFC4-5D3A-476F-9C6F-A509802D5D8C}"/>
              </a:ext>
            </a:extLst>
          </p:cNvPr>
          <p:cNvCxnSpPr>
            <a:cxnSpLocks/>
          </p:cNvCxnSpPr>
          <p:nvPr/>
        </p:nvCxnSpPr>
        <p:spPr>
          <a:xfrm>
            <a:off x="1442720" y="4272280"/>
            <a:ext cx="699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C5AF63A-C902-4E93-83BF-3F4D4182A8E3}"/>
              </a:ext>
            </a:extLst>
          </p:cNvPr>
          <p:cNvCxnSpPr/>
          <p:nvPr/>
        </p:nvCxnSpPr>
        <p:spPr>
          <a:xfrm>
            <a:off x="1442720" y="4272280"/>
            <a:ext cx="0" cy="585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3EE383B-CFB6-4619-B2B5-5128A83C2B20}"/>
              </a:ext>
            </a:extLst>
          </p:cNvPr>
          <p:cNvCxnSpPr/>
          <p:nvPr/>
        </p:nvCxnSpPr>
        <p:spPr>
          <a:xfrm>
            <a:off x="1442720" y="4858068"/>
            <a:ext cx="0" cy="521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78C0439-DDB7-44D0-BD75-BDAD64978222}"/>
              </a:ext>
            </a:extLst>
          </p:cNvPr>
          <p:cNvCxnSpPr/>
          <p:nvPr/>
        </p:nvCxnSpPr>
        <p:spPr>
          <a:xfrm>
            <a:off x="1442720" y="5378766"/>
            <a:ext cx="0" cy="208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对象 58">
            <a:extLst>
              <a:ext uri="{FF2B5EF4-FFF2-40B4-BE49-F238E27FC236}">
                <a16:creationId xmlns:a16="http://schemas.microsoft.com/office/drawing/2014/main" id="{8B1E2915-771A-4552-B890-BB628E06C0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040446"/>
              </p:ext>
            </p:extLst>
          </p:nvPr>
        </p:nvGraphicFramePr>
        <p:xfrm>
          <a:off x="431628" y="1453415"/>
          <a:ext cx="5778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3" imgW="330120" imgH="152280" progId="Equation.DSMT4">
                  <p:embed/>
                </p:oleObj>
              </mc:Choice>
              <mc:Fallback>
                <p:oleObj name="Equation" r:id="rId3" imgW="330120" imgH="152280" progId="Equation.DSMT4">
                  <p:embed/>
                  <p:pic>
                    <p:nvPicPr>
                      <p:cNvPr id="59" name="对象 58">
                        <a:extLst>
                          <a:ext uri="{FF2B5EF4-FFF2-40B4-BE49-F238E27FC236}">
                            <a16:creationId xmlns:a16="http://schemas.microsoft.com/office/drawing/2014/main" id="{8B1E2915-771A-4552-B890-BB628E06C0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1628" y="1453415"/>
                        <a:ext cx="57785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56C79F2-F44B-4301-89CD-74522090E679}"/>
              </a:ext>
            </a:extLst>
          </p:cNvPr>
          <p:cNvCxnSpPr>
            <a:cxnSpLocks/>
          </p:cNvCxnSpPr>
          <p:nvPr/>
        </p:nvCxnSpPr>
        <p:spPr>
          <a:xfrm flipH="1">
            <a:off x="1041865" y="2706877"/>
            <a:ext cx="110046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对象 60">
            <a:extLst>
              <a:ext uri="{FF2B5EF4-FFF2-40B4-BE49-F238E27FC236}">
                <a16:creationId xmlns:a16="http://schemas.microsoft.com/office/drawing/2014/main" id="{28911EF7-3ACD-4CCA-AE44-A84ABD5CB5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537026"/>
              </p:ext>
            </p:extLst>
          </p:nvPr>
        </p:nvGraphicFramePr>
        <p:xfrm>
          <a:off x="429729" y="2534062"/>
          <a:ext cx="6223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5" imgW="355320" imgH="164880" progId="Equation.DSMT4">
                  <p:embed/>
                </p:oleObj>
              </mc:Choice>
              <mc:Fallback>
                <p:oleObj name="Equation" r:id="rId5" imgW="355320" imgH="164880" progId="Equation.DSMT4">
                  <p:embed/>
                  <p:pic>
                    <p:nvPicPr>
                      <p:cNvPr id="61" name="对象 60">
                        <a:extLst>
                          <a:ext uri="{FF2B5EF4-FFF2-40B4-BE49-F238E27FC236}">
                            <a16:creationId xmlns:a16="http://schemas.microsoft.com/office/drawing/2014/main" id="{28911EF7-3ACD-4CCA-AE44-A84ABD5CB5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9729" y="2534062"/>
                        <a:ext cx="622300" cy="2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B49AD678-999C-425B-BC4B-45636895711E}"/>
              </a:ext>
            </a:extLst>
          </p:cNvPr>
          <p:cNvCxnSpPr>
            <a:cxnSpLocks/>
          </p:cNvCxnSpPr>
          <p:nvPr/>
        </p:nvCxnSpPr>
        <p:spPr>
          <a:xfrm flipH="1">
            <a:off x="1032934" y="3799345"/>
            <a:ext cx="110939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对象 62">
            <a:extLst>
              <a:ext uri="{FF2B5EF4-FFF2-40B4-BE49-F238E27FC236}">
                <a16:creationId xmlns:a16="http://schemas.microsoft.com/office/drawing/2014/main" id="{DCF17E7C-A7DC-4C38-9BCE-6B1E73BA89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836808"/>
              </p:ext>
            </p:extLst>
          </p:nvPr>
        </p:nvGraphicFramePr>
        <p:xfrm>
          <a:off x="420437" y="3628435"/>
          <a:ext cx="6477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7" imgW="368280" imgH="164880" progId="Equation.DSMT4">
                  <p:embed/>
                </p:oleObj>
              </mc:Choice>
              <mc:Fallback>
                <p:oleObj name="Equation" r:id="rId7" imgW="368280" imgH="164880" progId="Equation.DSMT4">
                  <p:embed/>
                  <p:pic>
                    <p:nvPicPr>
                      <p:cNvPr id="63" name="对象 62">
                        <a:extLst>
                          <a:ext uri="{FF2B5EF4-FFF2-40B4-BE49-F238E27FC236}">
                            <a16:creationId xmlns:a16="http://schemas.microsoft.com/office/drawing/2014/main" id="{DCF17E7C-A7DC-4C38-9BCE-6B1E73BA89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0437" y="3628435"/>
                        <a:ext cx="647700" cy="290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EB6B2322-7D4A-4100-8E8B-C5EF5E6BD3AD}"/>
              </a:ext>
            </a:extLst>
          </p:cNvPr>
          <p:cNvCxnSpPr/>
          <p:nvPr/>
        </p:nvCxnSpPr>
        <p:spPr>
          <a:xfrm flipH="1" flipV="1">
            <a:off x="2176066" y="4164014"/>
            <a:ext cx="745066" cy="3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对象 64">
            <a:extLst>
              <a:ext uri="{FF2B5EF4-FFF2-40B4-BE49-F238E27FC236}">
                <a16:creationId xmlns:a16="http://schemas.microsoft.com/office/drawing/2014/main" id="{6A68E4CA-1823-4A94-8E3E-B225CD591B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385806"/>
              </p:ext>
            </p:extLst>
          </p:nvPr>
        </p:nvGraphicFramePr>
        <p:xfrm>
          <a:off x="2940654" y="4018756"/>
          <a:ext cx="6477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9" imgW="368280" imgH="164880" progId="Equation.DSMT4">
                  <p:embed/>
                </p:oleObj>
              </mc:Choice>
              <mc:Fallback>
                <p:oleObj name="Equation" r:id="rId9" imgW="368280" imgH="164880" progId="Equation.DSMT4">
                  <p:embed/>
                  <p:pic>
                    <p:nvPicPr>
                      <p:cNvPr id="65" name="对象 64">
                        <a:extLst>
                          <a:ext uri="{FF2B5EF4-FFF2-40B4-BE49-F238E27FC236}">
                            <a16:creationId xmlns:a16="http://schemas.microsoft.com/office/drawing/2014/main" id="{6A68E4CA-1823-4A94-8E3E-B225CD591B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40654" y="4018756"/>
                        <a:ext cx="647700" cy="290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椭圆 65">
            <a:extLst>
              <a:ext uri="{FF2B5EF4-FFF2-40B4-BE49-F238E27FC236}">
                <a16:creationId xmlns:a16="http://schemas.microsoft.com/office/drawing/2014/main" id="{44B10015-53B2-4AF5-A199-0294CA46259D}"/>
              </a:ext>
            </a:extLst>
          </p:cNvPr>
          <p:cNvSpPr/>
          <p:nvPr/>
        </p:nvSpPr>
        <p:spPr>
          <a:xfrm>
            <a:off x="1080490" y="1559984"/>
            <a:ext cx="50932" cy="509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00B8974E-24C1-44FE-96E0-488F831C405E}"/>
              </a:ext>
            </a:extLst>
          </p:cNvPr>
          <p:cNvSpPr/>
          <p:nvPr/>
        </p:nvSpPr>
        <p:spPr>
          <a:xfrm>
            <a:off x="2115409" y="4138547"/>
            <a:ext cx="50932" cy="509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F6214D1A-DA71-4ABD-ABF4-86E6CD3CB82E}"/>
              </a:ext>
            </a:extLst>
          </p:cNvPr>
          <p:cNvCxnSpPr>
            <a:stCxn id="66" idx="4"/>
          </p:cNvCxnSpPr>
          <p:nvPr/>
        </p:nvCxnSpPr>
        <p:spPr>
          <a:xfrm>
            <a:off x="1105956" y="1610916"/>
            <a:ext cx="0" cy="3507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8F9AC955-D2BE-43CD-8DC0-C309606687D3}"/>
              </a:ext>
            </a:extLst>
          </p:cNvPr>
          <p:cNvCxnSpPr>
            <a:cxnSpLocks/>
          </p:cNvCxnSpPr>
          <p:nvPr/>
        </p:nvCxnSpPr>
        <p:spPr>
          <a:xfrm>
            <a:off x="1105956" y="5118815"/>
            <a:ext cx="336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等腰三角形 84">
            <a:extLst>
              <a:ext uri="{FF2B5EF4-FFF2-40B4-BE49-F238E27FC236}">
                <a16:creationId xmlns:a16="http://schemas.microsoft.com/office/drawing/2014/main" id="{C9E95865-A83F-45AF-AC76-139107267822}"/>
              </a:ext>
            </a:extLst>
          </p:cNvPr>
          <p:cNvSpPr/>
          <p:nvPr/>
        </p:nvSpPr>
        <p:spPr>
          <a:xfrm flipV="1">
            <a:off x="1346075" y="5587046"/>
            <a:ext cx="192868" cy="7764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C56987DA-88DA-49E0-B54E-D34975282EC0}"/>
              </a:ext>
            </a:extLst>
          </p:cNvPr>
          <p:cNvCxnSpPr>
            <a:cxnSpLocks/>
          </p:cNvCxnSpPr>
          <p:nvPr/>
        </p:nvCxnSpPr>
        <p:spPr>
          <a:xfrm>
            <a:off x="5804736" y="829999"/>
            <a:ext cx="474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761B80F8-0DA5-4C83-935E-03C4CFA2F17C}"/>
              </a:ext>
            </a:extLst>
          </p:cNvPr>
          <p:cNvCxnSpPr/>
          <p:nvPr/>
        </p:nvCxnSpPr>
        <p:spPr>
          <a:xfrm>
            <a:off x="6736978" y="2735002"/>
            <a:ext cx="0" cy="521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88D67EC9-5F57-454A-B04C-D8BD30171F0C}"/>
              </a:ext>
            </a:extLst>
          </p:cNvPr>
          <p:cNvCxnSpPr/>
          <p:nvPr/>
        </p:nvCxnSpPr>
        <p:spPr>
          <a:xfrm>
            <a:off x="6735552" y="3248774"/>
            <a:ext cx="0" cy="585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9851896B-3ED1-43E7-AA21-BE0A5F8679F1}"/>
              </a:ext>
            </a:extLst>
          </p:cNvPr>
          <p:cNvCxnSpPr/>
          <p:nvPr/>
        </p:nvCxnSpPr>
        <p:spPr>
          <a:xfrm>
            <a:off x="6735552" y="4356056"/>
            <a:ext cx="0" cy="585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E37DEDB3-B468-46E4-8CE8-FA93CBEF526A}"/>
              </a:ext>
            </a:extLst>
          </p:cNvPr>
          <p:cNvCxnSpPr/>
          <p:nvPr/>
        </p:nvCxnSpPr>
        <p:spPr>
          <a:xfrm>
            <a:off x="6735552" y="5462542"/>
            <a:ext cx="0" cy="208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4C0F7AEE-1C6F-4E9A-B3B2-E9D9C1F5678F}"/>
              </a:ext>
            </a:extLst>
          </p:cNvPr>
          <p:cNvCxnSpPr/>
          <p:nvPr/>
        </p:nvCxnSpPr>
        <p:spPr>
          <a:xfrm>
            <a:off x="6042133" y="826726"/>
            <a:ext cx="0" cy="585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18445E71-31B4-4A42-9FBB-D8704098AF14}"/>
              </a:ext>
            </a:extLst>
          </p:cNvPr>
          <p:cNvCxnSpPr/>
          <p:nvPr/>
        </p:nvCxnSpPr>
        <p:spPr>
          <a:xfrm>
            <a:off x="6042133" y="1933212"/>
            <a:ext cx="0" cy="208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8D812EFD-1A0F-4837-9FC3-C25142733F7D}"/>
              </a:ext>
            </a:extLst>
          </p:cNvPr>
          <p:cNvCxnSpPr/>
          <p:nvPr/>
        </p:nvCxnSpPr>
        <p:spPr>
          <a:xfrm>
            <a:off x="6741745" y="826726"/>
            <a:ext cx="0" cy="585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CD039DCC-CE4A-4520-AC1D-12688D1658F3}"/>
              </a:ext>
            </a:extLst>
          </p:cNvPr>
          <p:cNvCxnSpPr/>
          <p:nvPr/>
        </p:nvCxnSpPr>
        <p:spPr>
          <a:xfrm>
            <a:off x="6742743" y="1411718"/>
            <a:ext cx="0" cy="521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3B2D9EC1-E2F3-4FF3-B5F7-6B4D379DA5DA}"/>
              </a:ext>
            </a:extLst>
          </p:cNvPr>
          <p:cNvCxnSpPr/>
          <p:nvPr/>
        </p:nvCxnSpPr>
        <p:spPr>
          <a:xfrm>
            <a:off x="6741745" y="1933212"/>
            <a:ext cx="0" cy="208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E11D1185-97DF-41C4-B644-65E0D7A06710}"/>
              </a:ext>
            </a:extLst>
          </p:cNvPr>
          <p:cNvCxnSpPr/>
          <p:nvPr/>
        </p:nvCxnSpPr>
        <p:spPr>
          <a:xfrm>
            <a:off x="7428973" y="826726"/>
            <a:ext cx="0" cy="585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E66D7406-C913-4E9C-97B9-0D138AABF7E4}"/>
              </a:ext>
            </a:extLst>
          </p:cNvPr>
          <p:cNvCxnSpPr/>
          <p:nvPr/>
        </p:nvCxnSpPr>
        <p:spPr>
          <a:xfrm>
            <a:off x="7428972" y="1411718"/>
            <a:ext cx="0" cy="521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D3050F50-68D2-45D3-B0B2-52E970FBD013}"/>
              </a:ext>
            </a:extLst>
          </p:cNvPr>
          <p:cNvCxnSpPr/>
          <p:nvPr/>
        </p:nvCxnSpPr>
        <p:spPr>
          <a:xfrm>
            <a:off x="7428973" y="1933212"/>
            <a:ext cx="0" cy="208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6E09FCEB-AFC3-48F2-BCD1-5C8F39559C1E}"/>
              </a:ext>
            </a:extLst>
          </p:cNvPr>
          <p:cNvCxnSpPr>
            <a:cxnSpLocks/>
          </p:cNvCxnSpPr>
          <p:nvPr/>
        </p:nvCxnSpPr>
        <p:spPr>
          <a:xfrm>
            <a:off x="6490128" y="828620"/>
            <a:ext cx="474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34FFB3DB-32E9-476E-B7E7-7BE793348CD4}"/>
              </a:ext>
            </a:extLst>
          </p:cNvPr>
          <p:cNvCxnSpPr>
            <a:cxnSpLocks/>
          </p:cNvCxnSpPr>
          <p:nvPr/>
        </p:nvCxnSpPr>
        <p:spPr>
          <a:xfrm>
            <a:off x="7191576" y="828620"/>
            <a:ext cx="474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0A9BB471-7DB1-4D5C-A418-859786D7EBD2}"/>
              </a:ext>
            </a:extLst>
          </p:cNvPr>
          <p:cNvCxnSpPr/>
          <p:nvPr/>
        </p:nvCxnSpPr>
        <p:spPr>
          <a:xfrm>
            <a:off x="6042132" y="2141492"/>
            <a:ext cx="13868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C4F4D632-7D4F-4B05-A648-47A5793A9E66}"/>
              </a:ext>
            </a:extLst>
          </p:cNvPr>
          <p:cNvCxnSpPr/>
          <p:nvPr/>
        </p:nvCxnSpPr>
        <p:spPr>
          <a:xfrm>
            <a:off x="6735552" y="2141492"/>
            <a:ext cx="0" cy="585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等腰三角形 157">
            <a:extLst>
              <a:ext uri="{FF2B5EF4-FFF2-40B4-BE49-F238E27FC236}">
                <a16:creationId xmlns:a16="http://schemas.microsoft.com/office/drawing/2014/main" id="{9E9C141B-0E1A-4A30-9EAA-36D96CBA61C5}"/>
              </a:ext>
            </a:extLst>
          </p:cNvPr>
          <p:cNvSpPr/>
          <p:nvPr/>
        </p:nvSpPr>
        <p:spPr>
          <a:xfrm flipV="1">
            <a:off x="6639118" y="5672758"/>
            <a:ext cx="192868" cy="7764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2869227C-E283-4B91-B63A-2C2A1C927AF5}"/>
              </a:ext>
            </a:extLst>
          </p:cNvPr>
          <p:cNvCxnSpPr/>
          <p:nvPr/>
        </p:nvCxnSpPr>
        <p:spPr>
          <a:xfrm flipH="1" flipV="1">
            <a:off x="6772480" y="2430504"/>
            <a:ext cx="745066" cy="3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1" name="对象 160">
            <a:extLst>
              <a:ext uri="{FF2B5EF4-FFF2-40B4-BE49-F238E27FC236}">
                <a16:creationId xmlns:a16="http://schemas.microsoft.com/office/drawing/2014/main" id="{6D749599-2BB5-4BF8-9FFD-A93A2AB4CE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57174"/>
              </p:ext>
            </p:extLst>
          </p:nvPr>
        </p:nvGraphicFramePr>
        <p:xfrm>
          <a:off x="7600925" y="2296359"/>
          <a:ext cx="625475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11" imgW="355320" imgH="152280" progId="Equation.DSMT4">
                  <p:embed/>
                </p:oleObj>
              </mc:Choice>
              <mc:Fallback>
                <p:oleObj name="Equation" r:id="rId11" imgW="355320" imgH="152280" progId="Equation.DSMT4">
                  <p:embed/>
                  <p:pic>
                    <p:nvPicPr>
                      <p:cNvPr id="161" name="对象 160">
                        <a:extLst>
                          <a:ext uri="{FF2B5EF4-FFF2-40B4-BE49-F238E27FC236}">
                            <a16:creationId xmlns:a16="http://schemas.microsoft.com/office/drawing/2014/main" id="{6D749599-2BB5-4BF8-9FFD-A93A2AB4CE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00925" y="2296359"/>
                        <a:ext cx="625475" cy="26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" name="椭圆 161">
            <a:extLst>
              <a:ext uri="{FF2B5EF4-FFF2-40B4-BE49-F238E27FC236}">
                <a16:creationId xmlns:a16="http://schemas.microsoft.com/office/drawing/2014/main" id="{8398245B-712B-47C9-8E73-C9A39938FB5E}"/>
              </a:ext>
            </a:extLst>
          </p:cNvPr>
          <p:cNvSpPr/>
          <p:nvPr/>
        </p:nvSpPr>
        <p:spPr>
          <a:xfrm>
            <a:off x="6711823" y="2405037"/>
            <a:ext cx="50932" cy="509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23EAC14D-AFCD-49C1-8ABD-F21617F0937C}"/>
              </a:ext>
            </a:extLst>
          </p:cNvPr>
          <p:cNvCxnSpPr>
            <a:cxnSpLocks/>
          </p:cNvCxnSpPr>
          <p:nvPr/>
        </p:nvCxnSpPr>
        <p:spPr>
          <a:xfrm flipH="1">
            <a:off x="5719777" y="2993368"/>
            <a:ext cx="10077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2B51106B-BCAC-48FB-9597-D48A12A8FF2C}"/>
              </a:ext>
            </a:extLst>
          </p:cNvPr>
          <p:cNvCxnSpPr>
            <a:cxnSpLocks/>
          </p:cNvCxnSpPr>
          <p:nvPr/>
        </p:nvCxnSpPr>
        <p:spPr>
          <a:xfrm flipH="1" flipV="1">
            <a:off x="4996014" y="2990193"/>
            <a:ext cx="745066" cy="3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D7E5180D-A4CB-44CB-9C0C-F021CF0C61FD}"/>
              </a:ext>
            </a:extLst>
          </p:cNvPr>
          <p:cNvCxnSpPr/>
          <p:nvPr/>
        </p:nvCxnSpPr>
        <p:spPr>
          <a:xfrm flipH="1" flipV="1">
            <a:off x="5000712" y="4107585"/>
            <a:ext cx="745066" cy="3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E0DB8473-81AD-417E-865C-692DCA66B552}"/>
              </a:ext>
            </a:extLst>
          </p:cNvPr>
          <p:cNvCxnSpPr/>
          <p:nvPr/>
        </p:nvCxnSpPr>
        <p:spPr>
          <a:xfrm flipH="1" flipV="1">
            <a:off x="4998131" y="5200053"/>
            <a:ext cx="745066" cy="3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>
            <a:extLst>
              <a:ext uri="{FF2B5EF4-FFF2-40B4-BE49-F238E27FC236}">
                <a16:creationId xmlns:a16="http://schemas.microsoft.com/office/drawing/2014/main" id="{DE4ABCD3-1ADF-4E2F-B7A6-41875F04F1C1}"/>
              </a:ext>
            </a:extLst>
          </p:cNvPr>
          <p:cNvSpPr/>
          <p:nvPr/>
        </p:nvSpPr>
        <p:spPr>
          <a:xfrm>
            <a:off x="5039337" y="2957517"/>
            <a:ext cx="50932" cy="509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ECFB769B-08A3-4097-8BA8-08A1E687EB15}"/>
              </a:ext>
            </a:extLst>
          </p:cNvPr>
          <p:cNvSpPr/>
          <p:nvPr/>
        </p:nvSpPr>
        <p:spPr>
          <a:xfrm>
            <a:off x="5519425" y="4079609"/>
            <a:ext cx="50932" cy="509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24D45485-90B5-434F-B090-80D817E60457}"/>
              </a:ext>
            </a:extLst>
          </p:cNvPr>
          <p:cNvSpPr/>
          <p:nvPr/>
        </p:nvSpPr>
        <p:spPr>
          <a:xfrm>
            <a:off x="5295528" y="5177216"/>
            <a:ext cx="50932" cy="509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D0AE4309-DA1F-4FED-9F5B-7DECF8A9BBBA}"/>
              </a:ext>
            </a:extLst>
          </p:cNvPr>
          <p:cNvCxnSpPr>
            <a:cxnSpLocks/>
            <a:stCxn id="186" idx="0"/>
          </p:cNvCxnSpPr>
          <p:nvPr/>
        </p:nvCxnSpPr>
        <p:spPr>
          <a:xfrm flipV="1">
            <a:off x="5544891" y="2658556"/>
            <a:ext cx="5899" cy="1421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D086763F-CA9E-4CE9-AD62-06EE575CDBE4}"/>
              </a:ext>
            </a:extLst>
          </p:cNvPr>
          <p:cNvCxnSpPr/>
          <p:nvPr/>
        </p:nvCxnSpPr>
        <p:spPr>
          <a:xfrm>
            <a:off x="5544891" y="2658556"/>
            <a:ext cx="6642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883F738D-DB56-4284-B95B-0C92911ADC50}"/>
              </a:ext>
            </a:extLst>
          </p:cNvPr>
          <p:cNvCxnSpPr/>
          <p:nvPr/>
        </p:nvCxnSpPr>
        <p:spPr>
          <a:xfrm flipV="1">
            <a:off x="6214269" y="1679659"/>
            <a:ext cx="0" cy="978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594C1006-E64F-4313-B2ED-84E2C59A4E7E}"/>
              </a:ext>
            </a:extLst>
          </p:cNvPr>
          <p:cNvCxnSpPr>
            <a:cxnSpLocks/>
          </p:cNvCxnSpPr>
          <p:nvPr/>
        </p:nvCxnSpPr>
        <p:spPr>
          <a:xfrm>
            <a:off x="6209189" y="1688961"/>
            <a:ext cx="526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B46D8C3E-A44A-463B-84E5-E37545E537E6}"/>
              </a:ext>
            </a:extLst>
          </p:cNvPr>
          <p:cNvCxnSpPr>
            <a:stCxn id="187" idx="0"/>
          </p:cNvCxnSpPr>
          <p:nvPr/>
        </p:nvCxnSpPr>
        <p:spPr>
          <a:xfrm flipV="1">
            <a:off x="5320994" y="681640"/>
            <a:ext cx="7731" cy="4495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>
            <a:extLst>
              <a:ext uri="{FF2B5EF4-FFF2-40B4-BE49-F238E27FC236}">
                <a16:creationId xmlns:a16="http://schemas.microsoft.com/office/drawing/2014/main" id="{890A7DC8-03CB-4519-B573-786EB00914A8}"/>
              </a:ext>
            </a:extLst>
          </p:cNvPr>
          <p:cNvCxnSpPr/>
          <p:nvPr/>
        </p:nvCxnSpPr>
        <p:spPr>
          <a:xfrm>
            <a:off x="5322630" y="681640"/>
            <a:ext cx="16811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>
            <a:extLst>
              <a:ext uri="{FF2B5EF4-FFF2-40B4-BE49-F238E27FC236}">
                <a16:creationId xmlns:a16="http://schemas.microsoft.com/office/drawing/2014/main" id="{4AF3BEF5-6046-40AE-98B6-7F96D2749732}"/>
              </a:ext>
            </a:extLst>
          </p:cNvPr>
          <p:cNvCxnSpPr/>
          <p:nvPr/>
        </p:nvCxnSpPr>
        <p:spPr>
          <a:xfrm>
            <a:off x="7006749" y="681640"/>
            <a:ext cx="0" cy="1005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>
            <a:extLst>
              <a:ext uri="{FF2B5EF4-FFF2-40B4-BE49-F238E27FC236}">
                <a16:creationId xmlns:a16="http://schemas.microsoft.com/office/drawing/2014/main" id="{314B79DA-FD7A-4DDC-816C-CDB3156867D0}"/>
              </a:ext>
            </a:extLst>
          </p:cNvPr>
          <p:cNvCxnSpPr>
            <a:cxnSpLocks/>
          </p:cNvCxnSpPr>
          <p:nvPr/>
        </p:nvCxnSpPr>
        <p:spPr>
          <a:xfrm flipH="1">
            <a:off x="7003792" y="1686977"/>
            <a:ext cx="43236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7" name="对象 136">
            <a:extLst>
              <a:ext uri="{FF2B5EF4-FFF2-40B4-BE49-F238E27FC236}">
                <a16:creationId xmlns:a16="http://schemas.microsoft.com/office/drawing/2014/main" id="{CD15AB9A-2BEE-445F-897D-AF6C5A52BB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071746"/>
              </p:ext>
            </p:extLst>
          </p:nvPr>
        </p:nvGraphicFramePr>
        <p:xfrm>
          <a:off x="4344212" y="2902708"/>
          <a:ext cx="5778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13" imgW="330120" imgH="152280" progId="Equation.DSMT4">
                  <p:embed/>
                </p:oleObj>
              </mc:Choice>
              <mc:Fallback>
                <p:oleObj name="Equation" r:id="rId13" imgW="330120" imgH="152280" progId="Equation.DSMT4">
                  <p:embed/>
                  <p:pic>
                    <p:nvPicPr>
                      <p:cNvPr id="137" name="对象 136">
                        <a:extLst>
                          <a:ext uri="{FF2B5EF4-FFF2-40B4-BE49-F238E27FC236}">
                            <a16:creationId xmlns:a16="http://schemas.microsoft.com/office/drawing/2014/main" id="{CD15AB9A-2BEE-445F-897D-AF6C5A52BB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44212" y="2902708"/>
                        <a:ext cx="57785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" name="对象 137">
            <a:extLst>
              <a:ext uri="{FF2B5EF4-FFF2-40B4-BE49-F238E27FC236}">
                <a16:creationId xmlns:a16="http://schemas.microsoft.com/office/drawing/2014/main" id="{4A50E445-B188-4BB3-940E-FBE628A9CC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8298"/>
              </p:ext>
            </p:extLst>
          </p:nvPr>
        </p:nvGraphicFramePr>
        <p:xfrm>
          <a:off x="4342313" y="3983355"/>
          <a:ext cx="6223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14" imgW="355320" imgH="164880" progId="Equation.DSMT4">
                  <p:embed/>
                </p:oleObj>
              </mc:Choice>
              <mc:Fallback>
                <p:oleObj name="Equation" r:id="rId14" imgW="355320" imgH="164880" progId="Equation.DSMT4">
                  <p:embed/>
                  <p:pic>
                    <p:nvPicPr>
                      <p:cNvPr id="138" name="对象 137">
                        <a:extLst>
                          <a:ext uri="{FF2B5EF4-FFF2-40B4-BE49-F238E27FC236}">
                            <a16:creationId xmlns:a16="http://schemas.microsoft.com/office/drawing/2014/main" id="{4A50E445-B188-4BB3-940E-FBE628A9CC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42313" y="3983355"/>
                        <a:ext cx="622300" cy="2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对象 138">
            <a:extLst>
              <a:ext uri="{FF2B5EF4-FFF2-40B4-BE49-F238E27FC236}">
                <a16:creationId xmlns:a16="http://schemas.microsoft.com/office/drawing/2014/main" id="{30434CB7-6DD1-4E57-84BD-75FF522418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710131"/>
              </p:ext>
            </p:extLst>
          </p:nvPr>
        </p:nvGraphicFramePr>
        <p:xfrm>
          <a:off x="4333021" y="5077728"/>
          <a:ext cx="6477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15" imgW="368280" imgH="164880" progId="Equation.DSMT4">
                  <p:embed/>
                </p:oleObj>
              </mc:Choice>
              <mc:Fallback>
                <p:oleObj name="Equation" r:id="rId15" imgW="368280" imgH="164880" progId="Equation.DSMT4">
                  <p:embed/>
                  <p:pic>
                    <p:nvPicPr>
                      <p:cNvPr id="139" name="对象 138">
                        <a:extLst>
                          <a:ext uri="{FF2B5EF4-FFF2-40B4-BE49-F238E27FC236}">
                            <a16:creationId xmlns:a16="http://schemas.microsoft.com/office/drawing/2014/main" id="{30434CB7-6DD1-4E57-84BD-75FF522418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33021" y="5077728"/>
                        <a:ext cx="647700" cy="290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203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9DDE574-F539-473A-9EDE-26836A91E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791" y="625331"/>
            <a:ext cx="8128418" cy="5607338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328DE37-CBB4-4717-A680-BC55F6A5C5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040278"/>
              </p:ext>
            </p:extLst>
          </p:nvPr>
        </p:nvGraphicFramePr>
        <p:xfrm>
          <a:off x="5054600" y="1150216"/>
          <a:ext cx="654050" cy="713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4" imgW="139680" imgH="152280" progId="Equation.DSMT4">
                  <p:embed/>
                </p:oleObj>
              </mc:Choice>
              <mc:Fallback>
                <p:oleObj name="Equation" r:id="rId4" imgW="139680" imgH="1522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4328DE37-CBB4-4717-A680-BC55F6A5C5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54600" y="1150216"/>
                        <a:ext cx="654050" cy="713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6BE645F-2195-4D9F-B201-7297B072B3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724316"/>
              </p:ext>
            </p:extLst>
          </p:nvPr>
        </p:nvGraphicFramePr>
        <p:xfrm>
          <a:off x="3111500" y="2092325"/>
          <a:ext cx="65405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6" imgW="139680" imgH="164880" progId="Equation.DSMT4">
                  <p:embed/>
                </p:oleObj>
              </mc:Choice>
              <mc:Fallback>
                <p:oleObj name="Equation" r:id="rId6" imgW="139680" imgH="1648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6BE645F-2195-4D9F-B201-7297B072B3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11500" y="2092325"/>
                        <a:ext cx="654050" cy="773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5D3BCFF1-9B60-4081-BA72-C08DE4649E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976960"/>
              </p:ext>
            </p:extLst>
          </p:nvPr>
        </p:nvGraphicFramePr>
        <p:xfrm>
          <a:off x="3594100" y="3785466"/>
          <a:ext cx="654050" cy="713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8" imgW="139680" imgH="152280" progId="Equation.DSMT4">
                  <p:embed/>
                </p:oleObj>
              </mc:Choice>
              <mc:Fallback>
                <p:oleObj name="Equation" r:id="rId8" imgW="139680" imgH="15228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5D3BCFF1-9B60-4081-BA72-C08DE4649E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94100" y="3785466"/>
                        <a:ext cx="654050" cy="713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5E1A173A-0962-430C-92E8-D0BA31975F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840299"/>
              </p:ext>
            </p:extLst>
          </p:nvPr>
        </p:nvGraphicFramePr>
        <p:xfrm>
          <a:off x="2940050" y="5089525"/>
          <a:ext cx="65405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9" imgW="139680" imgH="164880" progId="Equation.DSMT4">
                  <p:embed/>
                </p:oleObj>
              </mc:Choice>
              <mc:Fallback>
                <p:oleObj name="Equation" r:id="rId9" imgW="139680" imgH="1648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5E1A173A-0962-430C-92E8-D0BA31975F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40050" y="5089525"/>
                        <a:ext cx="654050" cy="773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50E6C84A-88B6-47E4-83A5-E682486042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04654"/>
              </p:ext>
            </p:extLst>
          </p:nvPr>
        </p:nvGraphicFramePr>
        <p:xfrm>
          <a:off x="2152650" y="1150215"/>
          <a:ext cx="654050" cy="713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10" imgW="139680" imgH="152280" progId="Equation.DSMT4">
                  <p:embed/>
                </p:oleObj>
              </mc:Choice>
              <mc:Fallback>
                <p:oleObj name="Equation" r:id="rId10" imgW="139680" imgH="1522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50E6C84A-88B6-47E4-83A5-E682486042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52650" y="1150215"/>
                        <a:ext cx="654050" cy="713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3ED7657-274C-483B-B02C-8B145A1B71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956982"/>
              </p:ext>
            </p:extLst>
          </p:nvPr>
        </p:nvGraphicFramePr>
        <p:xfrm>
          <a:off x="9035568" y="2681792"/>
          <a:ext cx="4159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11" imgW="88560" imgH="152280" progId="Equation.DSMT4">
                  <p:embed/>
                </p:oleObj>
              </mc:Choice>
              <mc:Fallback>
                <p:oleObj name="Equation" r:id="rId11" imgW="88560" imgH="15228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53ED7657-274C-483B-B02C-8B145A1B71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035568" y="2681792"/>
                        <a:ext cx="415925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EE6C09D-FA84-4696-B788-8BCBA0CFDB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464437"/>
              </p:ext>
            </p:extLst>
          </p:nvPr>
        </p:nvGraphicFramePr>
        <p:xfrm>
          <a:off x="9035569" y="2235849"/>
          <a:ext cx="4159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13" imgW="88560" imgH="152280" progId="Equation.DSMT4">
                  <p:embed/>
                </p:oleObj>
              </mc:Choice>
              <mc:Fallback>
                <p:oleObj name="Equation" r:id="rId13" imgW="88560" imgH="15228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2EE6C09D-FA84-4696-B788-8BCBA0CFDB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035569" y="2235849"/>
                        <a:ext cx="415925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6B95E187-72F1-4CCF-A6E0-31D01E2F5F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933454"/>
              </p:ext>
            </p:extLst>
          </p:nvPr>
        </p:nvGraphicFramePr>
        <p:xfrm>
          <a:off x="8963336" y="4466647"/>
          <a:ext cx="53498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14" imgW="114120" imgH="164880" progId="Equation.DSMT4">
                  <p:embed/>
                </p:oleObj>
              </mc:Choice>
              <mc:Fallback>
                <p:oleObj name="Equation" r:id="rId14" imgW="114120" imgH="16488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6B95E187-72F1-4CCF-A6E0-31D01E2F5F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963336" y="4466647"/>
                        <a:ext cx="534987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3C92D4C1-F74B-4912-A981-F17706BEE6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495783"/>
              </p:ext>
            </p:extLst>
          </p:nvPr>
        </p:nvGraphicFramePr>
        <p:xfrm>
          <a:off x="9035570" y="1764506"/>
          <a:ext cx="4159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16" imgW="88560" imgH="152280" progId="Equation.DSMT4">
                  <p:embed/>
                </p:oleObj>
              </mc:Choice>
              <mc:Fallback>
                <p:oleObj name="Equation" r:id="rId16" imgW="88560" imgH="1522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3C92D4C1-F74B-4912-A981-F17706BEE6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035570" y="1764506"/>
                        <a:ext cx="415925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015E49EF-2BEF-4DB9-9D1F-2E3C09AA2A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317301"/>
              </p:ext>
            </p:extLst>
          </p:nvPr>
        </p:nvGraphicFramePr>
        <p:xfrm>
          <a:off x="8966201" y="4911725"/>
          <a:ext cx="53498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17" imgW="114120" imgH="164880" progId="Equation.DSMT4">
                  <p:embed/>
                </p:oleObj>
              </mc:Choice>
              <mc:Fallback>
                <p:oleObj name="Equation" r:id="rId17" imgW="114120" imgH="16488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015E49EF-2BEF-4DB9-9D1F-2E3C09AA2A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966201" y="4911725"/>
                        <a:ext cx="534987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842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9DDE574-F539-473A-9EDE-26836A91E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791" y="625331"/>
            <a:ext cx="8128418" cy="5607338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328DE37-CBB4-4717-A680-BC55F6A5C5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54600" y="1150216"/>
          <a:ext cx="654050" cy="713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4" imgW="139680" imgH="152280" progId="Equation.DSMT4">
                  <p:embed/>
                </p:oleObj>
              </mc:Choice>
              <mc:Fallback>
                <p:oleObj name="Equation" r:id="rId4" imgW="139680" imgH="1522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4328DE37-CBB4-4717-A680-BC55F6A5C5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54600" y="1150216"/>
                        <a:ext cx="654050" cy="713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6BE645F-2195-4D9F-B201-7297B072B3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1500" y="2092325"/>
          <a:ext cx="65405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6" imgW="139680" imgH="164880" progId="Equation.DSMT4">
                  <p:embed/>
                </p:oleObj>
              </mc:Choice>
              <mc:Fallback>
                <p:oleObj name="Equation" r:id="rId6" imgW="139680" imgH="1648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6BE645F-2195-4D9F-B201-7297B072B3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11500" y="2092325"/>
                        <a:ext cx="654050" cy="773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5D3BCFF1-9B60-4081-BA72-C08DE4649E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4100" y="3785466"/>
          <a:ext cx="654050" cy="713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8" imgW="139680" imgH="152280" progId="Equation.DSMT4">
                  <p:embed/>
                </p:oleObj>
              </mc:Choice>
              <mc:Fallback>
                <p:oleObj name="Equation" r:id="rId8" imgW="139680" imgH="15228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5D3BCFF1-9B60-4081-BA72-C08DE4649E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94100" y="3785466"/>
                        <a:ext cx="654050" cy="713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5E1A173A-0962-430C-92E8-D0BA31975F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0050" y="5089525"/>
          <a:ext cx="65405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9" imgW="139680" imgH="164880" progId="Equation.DSMT4">
                  <p:embed/>
                </p:oleObj>
              </mc:Choice>
              <mc:Fallback>
                <p:oleObj name="Equation" r:id="rId9" imgW="139680" imgH="1648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5E1A173A-0962-430C-92E8-D0BA31975F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40050" y="5089525"/>
                        <a:ext cx="654050" cy="773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50E6C84A-88B6-47E4-83A5-E682486042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836050"/>
              </p:ext>
            </p:extLst>
          </p:nvPr>
        </p:nvGraphicFramePr>
        <p:xfrm>
          <a:off x="2152650" y="1150215"/>
          <a:ext cx="654050" cy="713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10" imgW="139680" imgH="152280" progId="Equation.DSMT4">
                  <p:embed/>
                </p:oleObj>
              </mc:Choice>
              <mc:Fallback>
                <p:oleObj name="Equation" r:id="rId10" imgW="139680" imgH="1522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50E6C84A-88B6-47E4-83A5-E682486042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52650" y="1150215"/>
                        <a:ext cx="654050" cy="713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3ED7657-274C-483B-B02C-8B145A1B71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35568" y="2681792"/>
          <a:ext cx="4159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12" imgW="88560" imgH="152280" progId="Equation.DSMT4">
                  <p:embed/>
                </p:oleObj>
              </mc:Choice>
              <mc:Fallback>
                <p:oleObj name="Equation" r:id="rId12" imgW="88560" imgH="15228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53ED7657-274C-483B-B02C-8B145A1B71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035568" y="2681792"/>
                        <a:ext cx="415925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EE6C09D-FA84-4696-B788-8BCBA0CFDB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35569" y="2235849"/>
          <a:ext cx="4159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14" imgW="88560" imgH="152280" progId="Equation.DSMT4">
                  <p:embed/>
                </p:oleObj>
              </mc:Choice>
              <mc:Fallback>
                <p:oleObj name="Equation" r:id="rId14" imgW="88560" imgH="15228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2EE6C09D-FA84-4696-B788-8BCBA0CFDB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035569" y="2235849"/>
                        <a:ext cx="415925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6B95E187-72F1-4CCF-A6E0-31D01E2F5F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63336" y="4466647"/>
          <a:ext cx="53498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15" imgW="114120" imgH="164880" progId="Equation.DSMT4">
                  <p:embed/>
                </p:oleObj>
              </mc:Choice>
              <mc:Fallback>
                <p:oleObj name="Equation" r:id="rId15" imgW="114120" imgH="16488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6B95E187-72F1-4CCF-A6E0-31D01E2F5F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963336" y="4466647"/>
                        <a:ext cx="534987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3C92D4C1-F74B-4912-A981-F17706BEE6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35570" y="1764506"/>
          <a:ext cx="4159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17" imgW="88560" imgH="152280" progId="Equation.DSMT4">
                  <p:embed/>
                </p:oleObj>
              </mc:Choice>
              <mc:Fallback>
                <p:oleObj name="Equation" r:id="rId17" imgW="88560" imgH="1522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3C92D4C1-F74B-4912-A981-F17706BEE6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035570" y="1764506"/>
                        <a:ext cx="415925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015E49EF-2BEF-4DB9-9D1F-2E3C09AA2A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66201" y="4911725"/>
          <a:ext cx="53498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18" imgW="114120" imgH="164880" progId="Equation.DSMT4">
                  <p:embed/>
                </p:oleObj>
              </mc:Choice>
              <mc:Fallback>
                <p:oleObj name="Equation" r:id="rId18" imgW="114120" imgH="16488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015E49EF-2BEF-4DB9-9D1F-2E3C09AA2A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966201" y="4911725"/>
                        <a:ext cx="534987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10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9DDE574-F539-473A-9EDE-26836A91E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791" y="625331"/>
            <a:ext cx="8128418" cy="5607338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328DE37-CBB4-4717-A680-BC55F6A5C5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54600" y="1150216"/>
          <a:ext cx="654050" cy="713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4" imgW="139680" imgH="152280" progId="Equation.DSMT4">
                  <p:embed/>
                </p:oleObj>
              </mc:Choice>
              <mc:Fallback>
                <p:oleObj name="Equation" r:id="rId4" imgW="139680" imgH="1522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4328DE37-CBB4-4717-A680-BC55F6A5C5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54600" y="1150216"/>
                        <a:ext cx="654050" cy="713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6BE645F-2195-4D9F-B201-7297B072B3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1500" y="2092325"/>
          <a:ext cx="65405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6" imgW="139680" imgH="164880" progId="Equation.DSMT4">
                  <p:embed/>
                </p:oleObj>
              </mc:Choice>
              <mc:Fallback>
                <p:oleObj name="Equation" r:id="rId6" imgW="139680" imgH="1648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6BE645F-2195-4D9F-B201-7297B072B3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11500" y="2092325"/>
                        <a:ext cx="654050" cy="773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5D3BCFF1-9B60-4081-BA72-C08DE4649E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4100" y="3785466"/>
          <a:ext cx="654050" cy="713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8" imgW="139680" imgH="152280" progId="Equation.DSMT4">
                  <p:embed/>
                </p:oleObj>
              </mc:Choice>
              <mc:Fallback>
                <p:oleObj name="Equation" r:id="rId8" imgW="139680" imgH="15228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5D3BCFF1-9B60-4081-BA72-C08DE4649E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94100" y="3785466"/>
                        <a:ext cx="654050" cy="713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5E1A173A-0962-430C-92E8-D0BA31975F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0050" y="5089525"/>
          <a:ext cx="65405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9" imgW="139680" imgH="164880" progId="Equation.DSMT4">
                  <p:embed/>
                </p:oleObj>
              </mc:Choice>
              <mc:Fallback>
                <p:oleObj name="Equation" r:id="rId9" imgW="139680" imgH="1648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5E1A173A-0962-430C-92E8-D0BA31975F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40050" y="5089525"/>
                        <a:ext cx="654050" cy="773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50E6C84A-88B6-47E4-83A5-E682486042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331056"/>
              </p:ext>
            </p:extLst>
          </p:nvPr>
        </p:nvGraphicFramePr>
        <p:xfrm>
          <a:off x="2178050" y="1150216"/>
          <a:ext cx="65405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10" imgW="139680" imgH="164880" progId="Equation.DSMT4">
                  <p:embed/>
                </p:oleObj>
              </mc:Choice>
              <mc:Fallback>
                <p:oleObj name="Equation" r:id="rId10" imgW="139680" imgH="1648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50E6C84A-88B6-47E4-83A5-E682486042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78050" y="1150216"/>
                        <a:ext cx="654050" cy="773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3ED7657-274C-483B-B02C-8B145A1B71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35568" y="2681792"/>
          <a:ext cx="4159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12" imgW="88560" imgH="152280" progId="Equation.DSMT4">
                  <p:embed/>
                </p:oleObj>
              </mc:Choice>
              <mc:Fallback>
                <p:oleObj name="Equation" r:id="rId12" imgW="88560" imgH="15228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53ED7657-274C-483B-B02C-8B145A1B71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035568" y="2681792"/>
                        <a:ext cx="415925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EE6C09D-FA84-4696-B788-8BCBA0CFDB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35569" y="2235849"/>
          <a:ext cx="4159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14" imgW="88560" imgH="152280" progId="Equation.DSMT4">
                  <p:embed/>
                </p:oleObj>
              </mc:Choice>
              <mc:Fallback>
                <p:oleObj name="Equation" r:id="rId14" imgW="88560" imgH="15228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2EE6C09D-FA84-4696-B788-8BCBA0CFDB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035569" y="2235849"/>
                        <a:ext cx="415925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6B95E187-72F1-4CCF-A6E0-31D01E2F5F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599126"/>
              </p:ext>
            </p:extLst>
          </p:nvPr>
        </p:nvGraphicFramePr>
        <p:xfrm>
          <a:off x="8759825" y="4706444"/>
          <a:ext cx="984250" cy="410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15" imgW="304560" imgH="126720" progId="Equation.DSMT4">
                  <p:embed/>
                </p:oleObj>
              </mc:Choice>
              <mc:Fallback>
                <p:oleObj name="Equation" r:id="rId15" imgW="304560" imgH="12672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6B95E187-72F1-4CCF-A6E0-31D01E2F5F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759825" y="4706444"/>
                        <a:ext cx="984250" cy="4105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3C92D4C1-F74B-4912-A981-F17706BEE6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35570" y="1764506"/>
          <a:ext cx="4159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17" imgW="88560" imgH="152280" progId="Equation.DSMT4">
                  <p:embed/>
                </p:oleObj>
              </mc:Choice>
              <mc:Fallback>
                <p:oleObj name="Equation" r:id="rId17" imgW="88560" imgH="1522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3C92D4C1-F74B-4912-A981-F17706BEE6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035570" y="1764506"/>
                        <a:ext cx="415925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015E49EF-2BEF-4DB9-9D1F-2E3C09AA2A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701294"/>
              </p:ext>
            </p:extLst>
          </p:nvPr>
        </p:nvGraphicFramePr>
        <p:xfrm>
          <a:off x="8966201" y="4911725"/>
          <a:ext cx="53498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18" imgW="114120" imgH="164880" progId="Equation.DSMT4">
                  <p:embed/>
                </p:oleObj>
              </mc:Choice>
              <mc:Fallback>
                <p:oleObj name="Equation" r:id="rId18" imgW="114120" imgH="16488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015E49EF-2BEF-4DB9-9D1F-2E3C09AA2A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966201" y="4911725"/>
                        <a:ext cx="534987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3635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856F5BE-556B-4565-9532-7159A4371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82" y="939719"/>
            <a:ext cx="7972567" cy="4513813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A1ED0A5-7778-475B-B10E-550B917CE8BB}"/>
              </a:ext>
            </a:extLst>
          </p:cNvPr>
          <p:cNvCxnSpPr/>
          <p:nvPr/>
        </p:nvCxnSpPr>
        <p:spPr>
          <a:xfrm flipV="1">
            <a:off x="3854450" y="1727200"/>
            <a:ext cx="2501900" cy="4762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23BB36E-732C-49D6-833E-1EA81F2A6EF3}"/>
              </a:ext>
            </a:extLst>
          </p:cNvPr>
          <p:cNvCxnSpPr/>
          <p:nvPr/>
        </p:nvCxnSpPr>
        <p:spPr>
          <a:xfrm flipV="1">
            <a:off x="3854450" y="2000250"/>
            <a:ext cx="2501900" cy="635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694402B-D0D1-41C2-AB68-D43AAE83B8B6}"/>
              </a:ext>
            </a:extLst>
          </p:cNvPr>
          <p:cNvCxnSpPr>
            <a:cxnSpLocks/>
          </p:cNvCxnSpPr>
          <p:nvPr/>
        </p:nvCxnSpPr>
        <p:spPr>
          <a:xfrm>
            <a:off x="3854450" y="3022600"/>
            <a:ext cx="2501900" cy="635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221A904-BC2C-4457-9018-18937987B06C}"/>
              </a:ext>
            </a:extLst>
          </p:cNvPr>
          <p:cNvCxnSpPr/>
          <p:nvPr/>
        </p:nvCxnSpPr>
        <p:spPr>
          <a:xfrm flipV="1">
            <a:off x="3854450" y="2266950"/>
            <a:ext cx="2501900" cy="11620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7BE1388-9F43-4AA6-8D90-5B0A70A27ECE}"/>
              </a:ext>
            </a:extLst>
          </p:cNvPr>
          <p:cNvCxnSpPr/>
          <p:nvPr/>
        </p:nvCxnSpPr>
        <p:spPr>
          <a:xfrm>
            <a:off x="3854450" y="3873500"/>
            <a:ext cx="2501900" cy="50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E64989A-3371-40B0-9691-C1EF4A7C34EF}"/>
              </a:ext>
            </a:extLst>
          </p:cNvPr>
          <p:cNvCxnSpPr/>
          <p:nvPr/>
        </p:nvCxnSpPr>
        <p:spPr>
          <a:xfrm flipV="1">
            <a:off x="3854450" y="4197350"/>
            <a:ext cx="2501900" cy="101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62E762C-A7F4-48EF-BE43-2DFB2EA04662}"/>
              </a:ext>
            </a:extLst>
          </p:cNvPr>
          <p:cNvCxnSpPr/>
          <p:nvPr/>
        </p:nvCxnSpPr>
        <p:spPr>
          <a:xfrm flipV="1">
            <a:off x="3854450" y="2540000"/>
            <a:ext cx="2501900" cy="21526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355AC22-0F84-4C24-B692-E5C4CAFDF100}"/>
              </a:ext>
            </a:extLst>
          </p:cNvPr>
          <p:cNvCxnSpPr/>
          <p:nvPr/>
        </p:nvCxnSpPr>
        <p:spPr>
          <a:xfrm flipV="1">
            <a:off x="3854450" y="4483100"/>
            <a:ext cx="2501900" cy="1968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08AEDD0-1BED-4ACB-93A8-C0A5CCE33DAC}"/>
              </a:ext>
            </a:extLst>
          </p:cNvPr>
          <p:cNvSpPr/>
          <p:nvPr/>
        </p:nvSpPr>
        <p:spPr>
          <a:xfrm>
            <a:off x="3810000" y="4610100"/>
            <a:ext cx="133350" cy="1333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1A413902-B66A-4643-9E80-9C142C8EAA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065539"/>
              </p:ext>
            </p:extLst>
          </p:nvPr>
        </p:nvGraphicFramePr>
        <p:xfrm>
          <a:off x="6096000" y="2783769"/>
          <a:ext cx="260350" cy="376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4" imgW="114120" imgH="164880" progId="Equation.DSMT4">
                  <p:embed/>
                </p:oleObj>
              </mc:Choice>
              <mc:Fallback>
                <p:oleObj name="Equation" r:id="rId4" imgW="114120" imgH="16488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1A413902-B66A-4643-9E80-9C142C8EAA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2783769"/>
                        <a:ext cx="260350" cy="3760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BEF9DCFD-6FD7-44B3-9313-08047BACD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70418"/>
              </p:ext>
            </p:extLst>
          </p:nvPr>
        </p:nvGraphicFramePr>
        <p:xfrm>
          <a:off x="6096000" y="4904716"/>
          <a:ext cx="260350" cy="376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6" imgW="114120" imgH="164880" progId="Equation.DSMT4">
                  <p:embed/>
                </p:oleObj>
              </mc:Choice>
              <mc:Fallback>
                <p:oleObj name="Equation" r:id="rId6" imgW="114120" imgH="16488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BEF9DCFD-6FD7-44B3-9313-08047BACD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000" y="4904716"/>
                        <a:ext cx="260350" cy="3760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D428E58F-6F01-4CDE-8FEF-A386DC41C2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887352"/>
              </p:ext>
            </p:extLst>
          </p:nvPr>
        </p:nvGraphicFramePr>
        <p:xfrm>
          <a:off x="6089650" y="4575705"/>
          <a:ext cx="260350" cy="376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8" imgW="114120" imgH="164880" progId="Equation.DSMT4">
                  <p:embed/>
                </p:oleObj>
              </mc:Choice>
              <mc:Fallback>
                <p:oleObj name="Equation" r:id="rId8" imgW="114120" imgH="16488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D428E58F-6F01-4CDE-8FEF-A386DC41C2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89650" y="4575705"/>
                        <a:ext cx="260350" cy="3760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1414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0592B07-F9F1-414C-880D-4211621F8B36}"/>
              </a:ext>
            </a:extLst>
          </p:cNvPr>
          <p:cNvSpPr/>
          <p:nvPr/>
        </p:nvSpPr>
        <p:spPr>
          <a:xfrm>
            <a:off x="1754188" y="3429000"/>
            <a:ext cx="16256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Floor 1</a:t>
            </a:r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168D555-90BE-4758-AAD0-EAA329C1FA35}"/>
              </a:ext>
            </a:extLst>
          </p:cNvPr>
          <p:cNvSpPr/>
          <p:nvPr/>
        </p:nvSpPr>
        <p:spPr>
          <a:xfrm>
            <a:off x="3957638" y="3429000"/>
            <a:ext cx="16256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Floor 2</a:t>
            </a:r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635838D-FF3E-41D6-A525-FBB163E21047}"/>
              </a:ext>
            </a:extLst>
          </p:cNvPr>
          <p:cNvSpPr/>
          <p:nvPr/>
        </p:nvSpPr>
        <p:spPr>
          <a:xfrm>
            <a:off x="6326188" y="3429000"/>
            <a:ext cx="16256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Floor 3</a:t>
            </a:r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88825F5-3F92-4E41-9431-E1629D0FB669}"/>
              </a:ext>
            </a:extLst>
          </p:cNvPr>
          <p:cNvSpPr/>
          <p:nvPr/>
        </p:nvSpPr>
        <p:spPr>
          <a:xfrm>
            <a:off x="8529638" y="3429000"/>
            <a:ext cx="16256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Floor 4</a:t>
            </a:r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18404159-9C9B-4D78-A5A6-BAAD0EF10E2B}"/>
              </a:ext>
            </a:extLst>
          </p:cNvPr>
          <p:cNvCxnSpPr>
            <a:stCxn id="4" idx="3"/>
            <a:endCxn id="4" idx="1"/>
          </p:cNvCxnSpPr>
          <p:nvPr/>
        </p:nvCxnSpPr>
        <p:spPr>
          <a:xfrm rot="5400000" flipH="1">
            <a:off x="1790196" y="3714750"/>
            <a:ext cx="404112" cy="12700"/>
          </a:xfrm>
          <a:prstGeom prst="curvedConnector5">
            <a:avLst>
              <a:gd name="adj1" fmla="val -56568"/>
              <a:gd name="adj2" fmla="val 12725480"/>
              <a:gd name="adj3" fmla="val 1565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58408160-1656-44A3-A76A-415CF6FE4D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236352"/>
              </p:ext>
            </p:extLst>
          </p:nvPr>
        </p:nvGraphicFramePr>
        <p:xfrm>
          <a:off x="420688" y="2949575"/>
          <a:ext cx="1333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3" imgW="711000" imgH="203040" progId="Equation.DSMT4">
                  <p:embed/>
                </p:oleObj>
              </mc:Choice>
              <mc:Fallback>
                <p:oleObj name="Equation" r:id="rId3" imgW="711000" imgH="2030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58408160-1656-44A3-A76A-415CF6FE4D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0688" y="2949575"/>
                        <a:ext cx="1333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044DAFD1-EB1F-43D5-B8F8-743929AA3AE1}"/>
              </a:ext>
            </a:extLst>
          </p:cNvPr>
          <p:cNvCxnSpPr>
            <a:stCxn id="4" idx="0"/>
            <a:endCxn id="6" idx="0"/>
          </p:cNvCxnSpPr>
          <p:nvPr/>
        </p:nvCxnSpPr>
        <p:spPr>
          <a:xfrm rot="5400000" flipH="1" flipV="1">
            <a:off x="4852988" y="1143000"/>
            <a:ext cx="12700" cy="4572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3B236151-E6E3-40A7-950C-529A7AFCB7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377074"/>
              </p:ext>
            </p:extLst>
          </p:nvPr>
        </p:nvGraphicFramePr>
        <p:xfrm>
          <a:off x="4198938" y="2844800"/>
          <a:ext cx="114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5" imgW="609480" imgH="203040" progId="Equation.DSMT4">
                  <p:embed/>
                </p:oleObj>
              </mc:Choice>
              <mc:Fallback>
                <p:oleObj name="Equation" r:id="rId5" imgW="609480" imgH="2030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3B236151-E6E3-40A7-950C-529A7AFCB7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98938" y="2844800"/>
                        <a:ext cx="1143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F1C5C53B-7882-4664-BCAF-5BCB29D2DEC3}"/>
              </a:ext>
            </a:extLst>
          </p:cNvPr>
          <p:cNvCxnSpPr>
            <a:stCxn id="4" idx="0"/>
            <a:endCxn id="7" idx="0"/>
          </p:cNvCxnSpPr>
          <p:nvPr/>
        </p:nvCxnSpPr>
        <p:spPr>
          <a:xfrm rot="5400000" flipH="1" flipV="1">
            <a:off x="5954713" y="41275"/>
            <a:ext cx="12700" cy="6775450"/>
          </a:xfrm>
          <a:prstGeom prst="curvedConnector3">
            <a:avLst>
              <a:gd name="adj1" fmla="val 63562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2564C6D6-760E-4BAD-A71E-2C1CBE6BF7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305537"/>
              </p:ext>
            </p:extLst>
          </p:nvPr>
        </p:nvGraphicFramePr>
        <p:xfrm>
          <a:off x="5276850" y="2279650"/>
          <a:ext cx="11668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7" imgW="622080" imgH="203040" progId="Equation.DSMT4">
                  <p:embed/>
                </p:oleObj>
              </mc:Choice>
              <mc:Fallback>
                <p:oleObj name="Equation" r:id="rId7" imgW="622080" imgH="20304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2564C6D6-760E-4BAD-A71E-2C1CBE6BF7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76850" y="2279650"/>
                        <a:ext cx="1166813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E89EB8DF-7DB8-462B-B81B-1CECA5C32B56}"/>
              </a:ext>
            </a:extLst>
          </p:cNvPr>
          <p:cNvCxnSpPr>
            <a:stCxn id="5" idx="3"/>
            <a:endCxn id="5" idx="5"/>
          </p:cNvCxnSpPr>
          <p:nvPr/>
        </p:nvCxnSpPr>
        <p:spPr>
          <a:xfrm rot="16200000" flipH="1">
            <a:off x="4770438" y="3342070"/>
            <a:ext cx="12700" cy="1149472"/>
          </a:xfrm>
          <a:prstGeom prst="curvedConnector3">
            <a:avLst>
              <a:gd name="adj1" fmla="val 2459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1DF80BF0-F24B-4F36-A208-67407D66C3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257932"/>
              </p:ext>
            </p:extLst>
          </p:nvPr>
        </p:nvGraphicFramePr>
        <p:xfrm>
          <a:off x="3997325" y="4208463"/>
          <a:ext cx="15478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9" imgW="825480" imgH="203040" progId="Equation.DSMT4">
                  <p:embed/>
                </p:oleObj>
              </mc:Choice>
              <mc:Fallback>
                <p:oleObj name="Equation" r:id="rId9" imgW="825480" imgH="20304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1DF80BF0-F24B-4F36-A208-67407D66C3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97325" y="4208463"/>
                        <a:ext cx="1547813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9A7067B8-5C65-4674-9586-A79724BAB12F}"/>
              </a:ext>
            </a:extLst>
          </p:cNvPr>
          <p:cNvCxnSpPr>
            <a:stCxn id="5" idx="5"/>
            <a:endCxn id="7" idx="3"/>
          </p:cNvCxnSpPr>
          <p:nvPr/>
        </p:nvCxnSpPr>
        <p:spPr>
          <a:xfrm rot="16200000" flipH="1">
            <a:off x="7056438" y="2205542"/>
            <a:ext cx="12700" cy="3422528"/>
          </a:xfrm>
          <a:prstGeom prst="curvedConnector3">
            <a:avLst>
              <a:gd name="adj1" fmla="val 2459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1E0469EF-9438-47FF-9572-B4631AE085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59530"/>
              </p:ext>
            </p:extLst>
          </p:nvPr>
        </p:nvGraphicFramePr>
        <p:xfrm>
          <a:off x="6478588" y="4284663"/>
          <a:ext cx="1168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11" imgW="622080" imgH="203040" progId="Equation.DSMT4">
                  <p:embed/>
                </p:oleObj>
              </mc:Choice>
              <mc:Fallback>
                <p:oleObj name="Equation" r:id="rId11" imgW="622080" imgH="20304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E0469EF-9438-47FF-9572-B4631AE085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78588" y="4284663"/>
                        <a:ext cx="1168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12B07659-A6D7-487E-BB21-8756F998059E}"/>
              </a:ext>
            </a:extLst>
          </p:cNvPr>
          <p:cNvCxnSpPr>
            <a:stCxn id="7" idx="5"/>
            <a:endCxn id="7" idx="7"/>
          </p:cNvCxnSpPr>
          <p:nvPr/>
        </p:nvCxnSpPr>
        <p:spPr>
          <a:xfrm rot="5400000" flipH="1">
            <a:off x="9715118" y="3714750"/>
            <a:ext cx="404112" cy="12700"/>
          </a:xfrm>
          <a:prstGeom prst="curvedConnector5">
            <a:avLst>
              <a:gd name="adj1" fmla="val -56568"/>
              <a:gd name="adj2" fmla="val -13650480"/>
              <a:gd name="adj3" fmla="val 1565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0E7700F8-EF81-4061-AD62-BCEE970878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25390"/>
              </p:ext>
            </p:extLst>
          </p:nvPr>
        </p:nvGraphicFramePr>
        <p:xfrm>
          <a:off x="10042525" y="2951163"/>
          <a:ext cx="13573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13" imgW="723600" imgH="203040" progId="Equation.DSMT4">
                  <p:embed/>
                </p:oleObj>
              </mc:Choice>
              <mc:Fallback>
                <p:oleObj name="Equation" r:id="rId13" imgW="723600" imgH="20304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0E7700F8-EF81-4061-AD62-BCEE970878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042525" y="2951163"/>
                        <a:ext cx="1357313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8543FDEB-DBF7-435D-B1CF-8E89245B6711}"/>
              </a:ext>
            </a:extLst>
          </p:cNvPr>
          <p:cNvCxnSpPr>
            <a:stCxn id="7" idx="4"/>
            <a:endCxn id="5" idx="2"/>
          </p:cNvCxnSpPr>
          <p:nvPr/>
        </p:nvCxnSpPr>
        <p:spPr>
          <a:xfrm rot="5400000" flipH="1">
            <a:off x="6507163" y="1165225"/>
            <a:ext cx="285750" cy="5384800"/>
          </a:xfrm>
          <a:prstGeom prst="curvedConnector4">
            <a:avLst>
              <a:gd name="adj1" fmla="val -350000"/>
              <a:gd name="adj2" fmla="val 1042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F16B11BC-A15B-4BE1-9EEA-700402EDB0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371263"/>
              </p:ext>
            </p:extLst>
          </p:nvPr>
        </p:nvGraphicFramePr>
        <p:xfrm>
          <a:off x="5860256" y="5075238"/>
          <a:ext cx="11668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15" imgW="622080" imgH="203040" progId="Equation.DSMT4">
                  <p:embed/>
                </p:oleObj>
              </mc:Choice>
              <mc:Fallback>
                <p:oleObj name="Equation" r:id="rId15" imgW="622080" imgH="20304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F16B11BC-A15B-4BE1-9EEA-700402EDB0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860256" y="5075238"/>
                        <a:ext cx="1166813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1B127A39-DEFB-46DA-9163-CFCE8EFE1253}"/>
              </a:ext>
            </a:extLst>
          </p:cNvPr>
          <p:cNvCxnSpPr>
            <a:stCxn id="7" idx="4"/>
            <a:endCxn id="4" idx="4"/>
          </p:cNvCxnSpPr>
          <p:nvPr/>
        </p:nvCxnSpPr>
        <p:spPr>
          <a:xfrm rot="5400000">
            <a:off x="5954713" y="612775"/>
            <a:ext cx="12700" cy="6775450"/>
          </a:xfrm>
          <a:prstGeom prst="curvedConnector3">
            <a:avLst>
              <a:gd name="adj1" fmla="val 143437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721729A3-E49C-4470-A487-5419F4F8CB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784982"/>
              </p:ext>
            </p:extLst>
          </p:nvPr>
        </p:nvGraphicFramePr>
        <p:xfrm>
          <a:off x="5243513" y="5865813"/>
          <a:ext cx="114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17" imgW="609480" imgH="203040" progId="Equation.DSMT4">
                  <p:embed/>
                </p:oleObj>
              </mc:Choice>
              <mc:Fallback>
                <p:oleObj name="Equation" r:id="rId17" imgW="609480" imgH="203040" progId="Equation.DSMT4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721729A3-E49C-4470-A487-5419F4F8CB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243513" y="5865813"/>
                        <a:ext cx="1143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B9926211-8E27-4CBE-A7F8-074B5A28CE60}"/>
              </a:ext>
            </a:extLst>
          </p:cNvPr>
          <p:cNvCxnSpPr>
            <a:stCxn id="6" idx="0"/>
            <a:endCxn id="6" idx="7"/>
          </p:cNvCxnSpPr>
          <p:nvPr/>
        </p:nvCxnSpPr>
        <p:spPr>
          <a:xfrm rot="16200000" flipH="1">
            <a:off x="7384509" y="3183479"/>
            <a:ext cx="83694" cy="574736"/>
          </a:xfrm>
          <a:prstGeom prst="curvedConnector3">
            <a:avLst>
              <a:gd name="adj1" fmla="val -2731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9D977B30-A6D0-4671-863A-9B6F71BB19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233474"/>
              </p:ext>
            </p:extLst>
          </p:nvPr>
        </p:nvGraphicFramePr>
        <p:xfrm>
          <a:off x="6526213" y="2840038"/>
          <a:ext cx="1524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19" imgW="812520" imgH="203040" progId="Equation.DSMT4">
                  <p:embed/>
                </p:oleObj>
              </mc:Choice>
              <mc:Fallback>
                <p:oleObj name="Equation" r:id="rId19" imgW="812520" imgH="2030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3B236151-E6E3-40A7-950C-529A7AFCB7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526213" y="2840038"/>
                        <a:ext cx="1524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5832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2E54479-955C-4B6C-A66E-A1A8BEEADFAF}"/>
              </a:ext>
            </a:extLst>
          </p:cNvPr>
          <p:cNvCxnSpPr/>
          <p:nvPr/>
        </p:nvCxnSpPr>
        <p:spPr>
          <a:xfrm>
            <a:off x="5443538" y="1243012"/>
            <a:ext cx="12072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01B91CD-A37D-4C35-82F5-C78170083250}"/>
              </a:ext>
            </a:extLst>
          </p:cNvPr>
          <p:cNvCxnSpPr>
            <a:cxnSpLocks/>
          </p:cNvCxnSpPr>
          <p:nvPr/>
        </p:nvCxnSpPr>
        <p:spPr>
          <a:xfrm>
            <a:off x="6064251" y="1243012"/>
            <a:ext cx="0" cy="300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943C783-1191-4CD2-9D32-644D8CAAFA4A}"/>
              </a:ext>
            </a:extLst>
          </p:cNvPr>
          <p:cNvCxnSpPr/>
          <p:nvPr/>
        </p:nvCxnSpPr>
        <p:spPr>
          <a:xfrm flipH="1">
            <a:off x="5871369" y="1543050"/>
            <a:ext cx="192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A0C0C1C-382D-4512-AA8E-4B8715B5D70C}"/>
              </a:ext>
            </a:extLst>
          </p:cNvPr>
          <p:cNvCxnSpPr/>
          <p:nvPr/>
        </p:nvCxnSpPr>
        <p:spPr>
          <a:xfrm>
            <a:off x="5871369" y="1543050"/>
            <a:ext cx="0" cy="521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8BF00C2-16B4-4E98-BE7D-6BAE0E6410AA}"/>
              </a:ext>
            </a:extLst>
          </p:cNvPr>
          <p:cNvCxnSpPr/>
          <p:nvPr/>
        </p:nvCxnSpPr>
        <p:spPr>
          <a:xfrm>
            <a:off x="5871369" y="2064544"/>
            <a:ext cx="192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2369237-8336-4C35-8F61-F6209E1E734F}"/>
              </a:ext>
            </a:extLst>
          </p:cNvPr>
          <p:cNvCxnSpPr/>
          <p:nvPr/>
        </p:nvCxnSpPr>
        <p:spPr>
          <a:xfrm>
            <a:off x="5799934" y="1543050"/>
            <a:ext cx="0" cy="521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对象 58">
            <a:extLst>
              <a:ext uri="{FF2B5EF4-FFF2-40B4-BE49-F238E27FC236}">
                <a16:creationId xmlns:a16="http://schemas.microsoft.com/office/drawing/2014/main" id="{8B1E2915-771A-4552-B890-BB628E06C0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136880"/>
              </p:ext>
            </p:extLst>
          </p:nvPr>
        </p:nvGraphicFramePr>
        <p:xfrm>
          <a:off x="3261154" y="1638204"/>
          <a:ext cx="244883" cy="267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3" imgW="139680" imgH="152280" progId="Equation.DSMT4">
                  <p:embed/>
                </p:oleObj>
              </mc:Choice>
              <mc:Fallback>
                <p:oleObj name="Equation" r:id="rId3" imgW="139680" imgH="152280" progId="Equation.DSMT4">
                  <p:embed/>
                  <p:pic>
                    <p:nvPicPr>
                      <p:cNvPr id="59" name="对象 58">
                        <a:extLst>
                          <a:ext uri="{FF2B5EF4-FFF2-40B4-BE49-F238E27FC236}">
                            <a16:creationId xmlns:a16="http://schemas.microsoft.com/office/drawing/2014/main" id="{8B1E2915-771A-4552-B890-BB628E06C0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61154" y="1638204"/>
                        <a:ext cx="244883" cy="267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>
            <a:extLst>
              <a:ext uri="{FF2B5EF4-FFF2-40B4-BE49-F238E27FC236}">
                <a16:creationId xmlns:a16="http://schemas.microsoft.com/office/drawing/2014/main" id="{28911EF7-3ACD-4CCA-AE44-A84ABD5CB5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954564"/>
              </p:ext>
            </p:extLst>
          </p:nvPr>
        </p:nvGraphicFramePr>
        <p:xfrm>
          <a:off x="3239878" y="2484058"/>
          <a:ext cx="244883" cy="267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5" imgW="139680" imgH="152280" progId="Equation.DSMT4">
                  <p:embed/>
                </p:oleObj>
              </mc:Choice>
              <mc:Fallback>
                <p:oleObj name="Equation" r:id="rId5" imgW="139680" imgH="152280" progId="Equation.DSMT4">
                  <p:embed/>
                  <p:pic>
                    <p:nvPicPr>
                      <p:cNvPr id="61" name="对象 60">
                        <a:extLst>
                          <a:ext uri="{FF2B5EF4-FFF2-40B4-BE49-F238E27FC236}">
                            <a16:creationId xmlns:a16="http://schemas.microsoft.com/office/drawing/2014/main" id="{28911EF7-3ACD-4CCA-AE44-A84ABD5CB5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9878" y="2484058"/>
                        <a:ext cx="244883" cy="267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95BD674F-26A6-4EDB-B706-1D441BEEC6CB}"/>
              </a:ext>
            </a:extLst>
          </p:cNvPr>
          <p:cNvCxnSpPr>
            <a:cxnSpLocks/>
          </p:cNvCxnSpPr>
          <p:nvPr/>
        </p:nvCxnSpPr>
        <p:spPr>
          <a:xfrm>
            <a:off x="6064251" y="2061674"/>
            <a:ext cx="0" cy="300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E936C424-30D9-4576-8929-60F934271373}"/>
              </a:ext>
            </a:extLst>
          </p:cNvPr>
          <p:cNvCxnSpPr/>
          <p:nvPr/>
        </p:nvCxnSpPr>
        <p:spPr>
          <a:xfrm flipH="1">
            <a:off x="5871369" y="2361712"/>
            <a:ext cx="192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C5EF17C9-0EDD-4F79-B5C0-71A952DE923D}"/>
              </a:ext>
            </a:extLst>
          </p:cNvPr>
          <p:cNvCxnSpPr/>
          <p:nvPr/>
        </p:nvCxnSpPr>
        <p:spPr>
          <a:xfrm>
            <a:off x="5871369" y="2361712"/>
            <a:ext cx="0" cy="521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6B09C145-942E-4440-A2B0-A1D293D0B9DA}"/>
              </a:ext>
            </a:extLst>
          </p:cNvPr>
          <p:cNvCxnSpPr/>
          <p:nvPr/>
        </p:nvCxnSpPr>
        <p:spPr>
          <a:xfrm>
            <a:off x="5871369" y="2883206"/>
            <a:ext cx="192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B9A41046-4B33-4670-9E28-EBE19517F4BF}"/>
              </a:ext>
            </a:extLst>
          </p:cNvPr>
          <p:cNvCxnSpPr/>
          <p:nvPr/>
        </p:nvCxnSpPr>
        <p:spPr>
          <a:xfrm>
            <a:off x="5799934" y="2361712"/>
            <a:ext cx="0" cy="521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椭圆 136">
            <a:extLst>
              <a:ext uri="{FF2B5EF4-FFF2-40B4-BE49-F238E27FC236}">
                <a16:creationId xmlns:a16="http://schemas.microsoft.com/office/drawing/2014/main" id="{2CFAD2A0-AF81-4543-B958-8EAEDB8DB518}"/>
              </a:ext>
            </a:extLst>
          </p:cNvPr>
          <p:cNvSpPr/>
          <p:nvPr/>
        </p:nvSpPr>
        <p:spPr>
          <a:xfrm>
            <a:off x="5704685" y="2583124"/>
            <a:ext cx="95249" cy="952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E2A82CBE-75F0-4009-BB8A-5E8FF394C3CD}"/>
              </a:ext>
            </a:extLst>
          </p:cNvPr>
          <p:cNvCxnSpPr/>
          <p:nvPr/>
        </p:nvCxnSpPr>
        <p:spPr>
          <a:xfrm>
            <a:off x="6064251" y="2890350"/>
            <a:ext cx="0" cy="585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5B73E883-2589-44DA-84EE-5CD4F240ACF1}"/>
              </a:ext>
            </a:extLst>
          </p:cNvPr>
          <p:cNvCxnSpPr/>
          <p:nvPr/>
        </p:nvCxnSpPr>
        <p:spPr>
          <a:xfrm>
            <a:off x="5353764" y="3486248"/>
            <a:ext cx="13868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596CE4DC-E0A7-4416-96BC-257B55A010F7}"/>
              </a:ext>
            </a:extLst>
          </p:cNvPr>
          <p:cNvCxnSpPr>
            <a:cxnSpLocks/>
          </p:cNvCxnSpPr>
          <p:nvPr/>
        </p:nvCxnSpPr>
        <p:spPr>
          <a:xfrm>
            <a:off x="5353764" y="3489722"/>
            <a:ext cx="0" cy="300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D08BC5E2-67D5-4CA1-B2FC-A5631B42789F}"/>
              </a:ext>
            </a:extLst>
          </p:cNvPr>
          <p:cNvCxnSpPr/>
          <p:nvPr/>
        </p:nvCxnSpPr>
        <p:spPr>
          <a:xfrm flipH="1">
            <a:off x="5160882" y="3789760"/>
            <a:ext cx="192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C596622A-BC3D-482D-8204-4176974E582C}"/>
              </a:ext>
            </a:extLst>
          </p:cNvPr>
          <p:cNvCxnSpPr/>
          <p:nvPr/>
        </p:nvCxnSpPr>
        <p:spPr>
          <a:xfrm>
            <a:off x="5160882" y="3789760"/>
            <a:ext cx="0" cy="521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4E55E66C-8CF6-44A8-816A-5FDAC0B4D72B}"/>
              </a:ext>
            </a:extLst>
          </p:cNvPr>
          <p:cNvCxnSpPr/>
          <p:nvPr/>
        </p:nvCxnSpPr>
        <p:spPr>
          <a:xfrm>
            <a:off x="5160882" y="4311254"/>
            <a:ext cx="192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D432EDEC-9DA7-4872-AF83-59EA478560D4}"/>
              </a:ext>
            </a:extLst>
          </p:cNvPr>
          <p:cNvCxnSpPr/>
          <p:nvPr/>
        </p:nvCxnSpPr>
        <p:spPr>
          <a:xfrm>
            <a:off x="5089447" y="3789760"/>
            <a:ext cx="0" cy="521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FA459A97-41C2-4D23-9FD4-BE7B1253CACE}"/>
              </a:ext>
            </a:extLst>
          </p:cNvPr>
          <p:cNvCxnSpPr>
            <a:cxnSpLocks/>
          </p:cNvCxnSpPr>
          <p:nvPr/>
        </p:nvCxnSpPr>
        <p:spPr>
          <a:xfrm>
            <a:off x="5353764" y="4311254"/>
            <a:ext cx="0" cy="300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EE73D029-E399-44A6-9906-2635AD337066}"/>
              </a:ext>
            </a:extLst>
          </p:cNvPr>
          <p:cNvCxnSpPr/>
          <p:nvPr/>
        </p:nvCxnSpPr>
        <p:spPr>
          <a:xfrm flipH="1">
            <a:off x="5160882" y="4611292"/>
            <a:ext cx="192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7E1898CA-B434-4557-B044-42DCAF30A584}"/>
              </a:ext>
            </a:extLst>
          </p:cNvPr>
          <p:cNvCxnSpPr/>
          <p:nvPr/>
        </p:nvCxnSpPr>
        <p:spPr>
          <a:xfrm>
            <a:off x="5160882" y="4611292"/>
            <a:ext cx="0" cy="521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16A7FE02-487A-461D-8CE0-9E6D83698765}"/>
              </a:ext>
            </a:extLst>
          </p:cNvPr>
          <p:cNvCxnSpPr/>
          <p:nvPr/>
        </p:nvCxnSpPr>
        <p:spPr>
          <a:xfrm>
            <a:off x="5160882" y="5132786"/>
            <a:ext cx="192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BC02A925-2E29-4769-B673-7A314E330928}"/>
              </a:ext>
            </a:extLst>
          </p:cNvPr>
          <p:cNvCxnSpPr/>
          <p:nvPr/>
        </p:nvCxnSpPr>
        <p:spPr>
          <a:xfrm>
            <a:off x="5089447" y="4611292"/>
            <a:ext cx="0" cy="521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1672CECF-001E-482F-B793-CA0F0A80B0B1}"/>
              </a:ext>
            </a:extLst>
          </p:cNvPr>
          <p:cNvCxnSpPr>
            <a:cxnSpLocks/>
          </p:cNvCxnSpPr>
          <p:nvPr/>
        </p:nvCxnSpPr>
        <p:spPr>
          <a:xfrm>
            <a:off x="6740604" y="3482578"/>
            <a:ext cx="0" cy="300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62458F9E-985E-4094-A9AB-0124B9340DE5}"/>
              </a:ext>
            </a:extLst>
          </p:cNvPr>
          <p:cNvCxnSpPr/>
          <p:nvPr/>
        </p:nvCxnSpPr>
        <p:spPr>
          <a:xfrm flipH="1">
            <a:off x="6547722" y="3782616"/>
            <a:ext cx="192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7B8FAB41-3C78-4693-80B6-D50012A6F752}"/>
              </a:ext>
            </a:extLst>
          </p:cNvPr>
          <p:cNvCxnSpPr/>
          <p:nvPr/>
        </p:nvCxnSpPr>
        <p:spPr>
          <a:xfrm>
            <a:off x="6547722" y="3782616"/>
            <a:ext cx="0" cy="521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419FCEA3-382F-4553-8A9A-DA1CC886060C}"/>
              </a:ext>
            </a:extLst>
          </p:cNvPr>
          <p:cNvCxnSpPr/>
          <p:nvPr/>
        </p:nvCxnSpPr>
        <p:spPr>
          <a:xfrm>
            <a:off x="6547722" y="4304110"/>
            <a:ext cx="192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E8BF90FE-8703-4ED0-873F-11A67B04C13C}"/>
              </a:ext>
            </a:extLst>
          </p:cNvPr>
          <p:cNvCxnSpPr/>
          <p:nvPr/>
        </p:nvCxnSpPr>
        <p:spPr>
          <a:xfrm>
            <a:off x="6476287" y="3782616"/>
            <a:ext cx="0" cy="521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D775D665-413F-408D-BA01-457C9BEF3E90}"/>
              </a:ext>
            </a:extLst>
          </p:cNvPr>
          <p:cNvCxnSpPr>
            <a:cxnSpLocks/>
          </p:cNvCxnSpPr>
          <p:nvPr/>
        </p:nvCxnSpPr>
        <p:spPr>
          <a:xfrm>
            <a:off x="6740604" y="4304110"/>
            <a:ext cx="0" cy="300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CA45A16F-D658-4BCD-A870-C260EB5F7FE5}"/>
              </a:ext>
            </a:extLst>
          </p:cNvPr>
          <p:cNvCxnSpPr/>
          <p:nvPr/>
        </p:nvCxnSpPr>
        <p:spPr>
          <a:xfrm flipH="1">
            <a:off x="6547722" y="4604148"/>
            <a:ext cx="192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81B093F0-7A90-4179-9782-D0617AD72A9F}"/>
              </a:ext>
            </a:extLst>
          </p:cNvPr>
          <p:cNvCxnSpPr/>
          <p:nvPr/>
        </p:nvCxnSpPr>
        <p:spPr>
          <a:xfrm>
            <a:off x="6547722" y="4604148"/>
            <a:ext cx="0" cy="521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E2E2C62F-06B6-4AA0-96E7-4EE5CA58512B}"/>
              </a:ext>
            </a:extLst>
          </p:cNvPr>
          <p:cNvCxnSpPr/>
          <p:nvPr/>
        </p:nvCxnSpPr>
        <p:spPr>
          <a:xfrm>
            <a:off x="6547722" y="5125642"/>
            <a:ext cx="192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55F6AD91-B7E7-4133-9066-13B6F9AF3F19}"/>
              </a:ext>
            </a:extLst>
          </p:cNvPr>
          <p:cNvCxnSpPr/>
          <p:nvPr/>
        </p:nvCxnSpPr>
        <p:spPr>
          <a:xfrm>
            <a:off x="6476287" y="4604148"/>
            <a:ext cx="0" cy="521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BC1579F5-FBDD-4143-9A05-244D3F6FA775}"/>
              </a:ext>
            </a:extLst>
          </p:cNvPr>
          <p:cNvCxnSpPr/>
          <p:nvPr/>
        </p:nvCxnSpPr>
        <p:spPr>
          <a:xfrm>
            <a:off x="5353954" y="5141457"/>
            <a:ext cx="0" cy="208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等腰三角形 173">
            <a:extLst>
              <a:ext uri="{FF2B5EF4-FFF2-40B4-BE49-F238E27FC236}">
                <a16:creationId xmlns:a16="http://schemas.microsoft.com/office/drawing/2014/main" id="{AC3416DB-8068-4556-9314-462BC8A7C5B8}"/>
              </a:ext>
            </a:extLst>
          </p:cNvPr>
          <p:cNvSpPr/>
          <p:nvPr/>
        </p:nvSpPr>
        <p:spPr>
          <a:xfrm flipV="1">
            <a:off x="5253555" y="5349737"/>
            <a:ext cx="192868" cy="7764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4D92EFC3-D5F0-41EB-94DC-5888775BB7C8}"/>
              </a:ext>
            </a:extLst>
          </p:cNvPr>
          <p:cNvCxnSpPr/>
          <p:nvPr/>
        </p:nvCxnSpPr>
        <p:spPr>
          <a:xfrm>
            <a:off x="6746972" y="5128420"/>
            <a:ext cx="0" cy="208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等腰三角形 175">
            <a:extLst>
              <a:ext uri="{FF2B5EF4-FFF2-40B4-BE49-F238E27FC236}">
                <a16:creationId xmlns:a16="http://schemas.microsoft.com/office/drawing/2014/main" id="{E1B4DDEE-F9F9-4447-A1CF-534AF2E2392B}"/>
              </a:ext>
            </a:extLst>
          </p:cNvPr>
          <p:cNvSpPr/>
          <p:nvPr/>
        </p:nvSpPr>
        <p:spPr>
          <a:xfrm flipV="1">
            <a:off x="6646573" y="5336700"/>
            <a:ext cx="192868" cy="7764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5C630E3A-A64F-41F7-97E2-6B818D16132D}"/>
              </a:ext>
            </a:extLst>
          </p:cNvPr>
          <p:cNvSpPr/>
          <p:nvPr/>
        </p:nvSpPr>
        <p:spPr>
          <a:xfrm>
            <a:off x="4994198" y="4002882"/>
            <a:ext cx="95249" cy="952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DF611CC8-5DDE-46BA-BA85-3B7EBEDCE9C3}"/>
              </a:ext>
            </a:extLst>
          </p:cNvPr>
          <p:cNvSpPr/>
          <p:nvPr/>
        </p:nvSpPr>
        <p:spPr>
          <a:xfrm>
            <a:off x="4994198" y="4835786"/>
            <a:ext cx="95249" cy="952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A5793878-2D52-4219-8E41-643AF42CFC3E}"/>
              </a:ext>
            </a:extLst>
          </p:cNvPr>
          <p:cNvCxnSpPr/>
          <p:nvPr/>
        </p:nvCxnSpPr>
        <p:spPr>
          <a:xfrm flipH="1" flipV="1">
            <a:off x="6110620" y="3186210"/>
            <a:ext cx="745066" cy="3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2" name="对象 191">
            <a:extLst>
              <a:ext uri="{FF2B5EF4-FFF2-40B4-BE49-F238E27FC236}">
                <a16:creationId xmlns:a16="http://schemas.microsoft.com/office/drawing/2014/main" id="{069910B7-F38F-42CC-84A7-B3317165D2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688444"/>
              </p:ext>
            </p:extLst>
          </p:nvPr>
        </p:nvGraphicFramePr>
        <p:xfrm>
          <a:off x="6961189" y="3037843"/>
          <a:ext cx="581025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7" imgW="330120" imgH="164880" progId="Equation.DSMT4">
                  <p:embed/>
                </p:oleObj>
              </mc:Choice>
              <mc:Fallback>
                <p:oleObj name="Equation" r:id="rId7" imgW="330120" imgH="164880" progId="Equation.DSMT4">
                  <p:embed/>
                  <p:pic>
                    <p:nvPicPr>
                      <p:cNvPr id="192" name="对象 191">
                        <a:extLst>
                          <a:ext uri="{FF2B5EF4-FFF2-40B4-BE49-F238E27FC236}">
                            <a16:creationId xmlns:a16="http://schemas.microsoft.com/office/drawing/2014/main" id="{069910B7-F38F-42CC-84A7-B3317165D2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61189" y="3037843"/>
                        <a:ext cx="581025" cy="290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" name="椭圆 192">
            <a:extLst>
              <a:ext uri="{FF2B5EF4-FFF2-40B4-BE49-F238E27FC236}">
                <a16:creationId xmlns:a16="http://schemas.microsoft.com/office/drawing/2014/main" id="{1B348C39-FA54-45F8-AC24-4179095489DB}"/>
              </a:ext>
            </a:extLst>
          </p:cNvPr>
          <p:cNvSpPr/>
          <p:nvPr/>
        </p:nvSpPr>
        <p:spPr>
          <a:xfrm>
            <a:off x="6049963" y="3160743"/>
            <a:ext cx="50932" cy="509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A9BB0FB-3B1E-4EFB-996A-925EF3850019}"/>
              </a:ext>
            </a:extLst>
          </p:cNvPr>
          <p:cNvCxnSpPr/>
          <p:nvPr/>
        </p:nvCxnSpPr>
        <p:spPr>
          <a:xfrm flipH="1">
            <a:off x="3486150" y="1803797"/>
            <a:ext cx="23137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7A71A083-37F9-42F6-B604-BC1FA8485218}"/>
              </a:ext>
            </a:extLst>
          </p:cNvPr>
          <p:cNvCxnSpPr>
            <a:cxnSpLocks/>
            <a:stCxn id="137" idx="2"/>
          </p:cNvCxnSpPr>
          <p:nvPr/>
        </p:nvCxnSpPr>
        <p:spPr>
          <a:xfrm flipH="1">
            <a:off x="3486151" y="2630749"/>
            <a:ext cx="22185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BA349892-7BB8-4090-9D66-74BDB14A9158}"/>
              </a:ext>
            </a:extLst>
          </p:cNvPr>
          <p:cNvCxnSpPr>
            <a:endCxn id="177" idx="2"/>
          </p:cNvCxnSpPr>
          <p:nvPr/>
        </p:nvCxnSpPr>
        <p:spPr>
          <a:xfrm rot="16200000" flipH="1">
            <a:off x="3395425" y="2451734"/>
            <a:ext cx="2246710" cy="95083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E578BBE6-C8D2-4DB8-ADF5-C7E9F752911B}"/>
              </a:ext>
            </a:extLst>
          </p:cNvPr>
          <p:cNvCxnSpPr/>
          <p:nvPr/>
        </p:nvCxnSpPr>
        <p:spPr>
          <a:xfrm rot="16200000" flipH="1">
            <a:off x="4912739" y="2479892"/>
            <a:ext cx="2239566" cy="887376"/>
          </a:xfrm>
          <a:prstGeom prst="bentConnector3">
            <a:avLst>
              <a:gd name="adj1" fmla="val 10008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连接符: 肘形 194">
            <a:extLst>
              <a:ext uri="{FF2B5EF4-FFF2-40B4-BE49-F238E27FC236}">
                <a16:creationId xmlns:a16="http://schemas.microsoft.com/office/drawing/2014/main" id="{A2B78F76-B06E-4A8D-8286-2839DD7E58D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76075" y="3257615"/>
            <a:ext cx="2230040" cy="970229"/>
          </a:xfrm>
          <a:prstGeom prst="bentConnector3">
            <a:avLst>
              <a:gd name="adj1" fmla="val 1002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连接符: 肘形 195">
            <a:extLst>
              <a:ext uri="{FF2B5EF4-FFF2-40B4-BE49-F238E27FC236}">
                <a16:creationId xmlns:a16="http://schemas.microsoft.com/office/drawing/2014/main" id="{DA5742CD-0519-4B43-A070-C2D5BA971699}"/>
              </a:ext>
            </a:extLst>
          </p:cNvPr>
          <p:cNvCxnSpPr>
            <a:cxnSpLocks/>
            <a:endCxn id="178" idx="2"/>
          </p:cNvCxnSpPr>
          <p:nvPr/>
        </p:nvCxnSpPr>
        <p:spPr>
          <a:xfrm rot="16200000" flipH="1">
            <a:off x="3357324" y="3246537"/>
            <a:ext cx="2246710" cy="102703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>
            <a:extLst>
              <a:ext uri="{FF2B5EF4-FFF2-40B4-BE49-F238E27FC236}">
                <a16:creationId xmlns:a16="http://schemas.microsoft.com/office/drawing/2014/main" id="{47863D5C-7EE4-4337-9CD0-CE86AD998813}"/>
              </a:ext>
            </a:extLst>
          </p:cNvPr>
          <p:cNvSpPr/>
          <p:nvPr/>
        </p:nvSpPr>
        <p:spPr>
          <a:xfrm>
            <a:off x="4017819" y="1788982"/>
            <a:ext cx="50932" cy="509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椭圆 198">
            <a:extLst>
              <a:ext uri="{FF2B5EF4-FFF2-40B4-BE49-F238E27FC236}">
                <a16:creationId xmlns:a16="http://schemas.microsoft.com/office/drawing/2014/main" id="{CF69366D-0711-47C4-A3A2-A5006E4C683D}"/>
              </a:ext>
            </a:extLst>
          </p:cNvPr>
          <p:cNvSpPr/>
          <p:nvPr/>
        </p:nvSpPr>
        <p:spPr>
          <a:xfrm>
            <a:off x="5568494" y="1788713"/>
            <a:ext cx="50932" cy="509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椭圆 199">
            <a:extLst>
              <a:ext uri="{FF2B5EF4-FFF2-40B4-BE49-F238E27FC236}">
                <a16:creationId xmlns:a16="http://schemas.microsoft.com/office/drawing/2014/main" id="{EA8A3B1E-4552-4857-9D95-C0EBFE14E2D4}"/>
              </a:ext>
            </a:extLst>
          </p:cNvPr>
          <p:cNvSpPr/>
          <p:nvPr/>
        </p:nvSpPr>
        <p:spPr>
          <a:xfrm>
            <a:off x="3941788" y="2617631"/>
            <a:ext cx="50932" cy="509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A8B7C377-0BE1-4FBE-806F-E56DEC40ACC9}"/>
              </a:ext>
            </a:extLst>
          </p:cNvPr>
          <p:cNvSpPr/>
          <p:nvPr/>
        </p:nvSpPr>
        <p:spPr>
          <a:xfrm>
            <a:off x="5483863" y="2604529"/>
            <a:ext cx="50932" cy="509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328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8</Words>
  <Application>Microsoft Office PowerPoint</Application>
  <PresentationFormat>宽屏</PresentationFormat>
  <Paragraphs>4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Arial</vt:lpstr>
      <vt:lpstr>Times New Roman</vt:lpstr>
      <vt:lpstr>Office 主题​​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瑞轩</dc:creator>
  <cp:lastModifiedBy>黄 瑞轩</cp:lastModifiedBy>
  <cp:revision>4</cp:revision>
  <dcterms:created xsi:type="dcterms:W3CDTF">2021-10-19T06:42:56Z</dcterms:created>
  <dcterms:modified xsi:type="dcterms:W3CDTF">2021-10-26T13:54:06Z</dcterms:modified>
</cp:coreProperties>
</file>