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00" d="100"/>
          <a:sy n="100" d="100"/>
        </p:scale>
        <p:origin x="-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AE567-1DA2-4B62-933E-1F2EA9CB1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449B6-4BD6-4207-AB52-0367887AF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4EC68-BDEF-4EAB-93E7-D501390E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1359F-D156-413B-A3D9-DA17E41E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C5DC4-C8EF-46EC-9728-943EAC08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4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BBE50-1EB0-46AF-A7B5-30680F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EE7B60-7D7F-4FBA-B64D-164B39DDA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63395-CB67-4D0B-BCF6-CE4F824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E8916-44C0-4472-9CBD-4A5E95D2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30AFF-4325-463B-80D9-53544000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B95E83-E6A2-4248-9B0A-6A83DAD6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ECD24-FC9C-4339-9709-5A7566F9D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0D7B-DBFF-43E1-8286-AD24E5C3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FD447-0D02-41E3-8D6D-8BED82EE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6DF19-840A-43D5-80E4-8D4B89E2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1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2059-CEEF-438E-9DD7-5CCA0822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C21A1-2201-40D2-A9E5-0F0BE7A3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73EB1-A259-4458-B209-A7CED4C5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E7B57-603E-42C3-835C-7C95A101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EE5EB-14F3-4494-9E15-6BD5B94F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0EF8-FA81-4EDC-A67D-8AE65B91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39AC5-D1F8-4E75-A47F-73385D79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B471E-2ACC-4D4F-BF91-7F25DF3C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0644B-52E8-41F1-9C12-8EDCF37C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93C5D-F55F-4E0E-B7AF-8443ED89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3DF55-3FD3-49DF-ABA6-0D66F5E6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AD525-6D57-4934-BE74-7FF5CC36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718A1-99DB-40E4-A9A5-22AE20233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D5C80-FB05-4A7B-B171-1ACD6E79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5E1F5-72A2-4D86-9370-E2FC9EBE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BC866-F725-4B2C-A40B-59BB0981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0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7615-1EC1-4A2F-A8F5-B4ECCF36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1A2F6D-2547-4EEC-9B96-A9912E73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E0D83-FF71-4C13-981B-99943BF6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D050B-EA0D-4D81-8820-BC40AE2D3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5EB00B-9CA3-44B9-B941-5DB8ED4E7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19279-DD68-4A2D-8C75-6FBAEAF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DCBF8-F1DF-430E-B7B9-4F5462E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424964-883C-4F88-A1AD-E596CB22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6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8BEDD-0968-4766-B0DA-6E27ED7F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DEE25A-3CE0-481A-A367-9554A26C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E3E27B-CF2B-4BC7-880A-64D379DF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8FAE0-1159-4B5F-90B8-F9EB922A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598421-85B1-4B6A-B40A-3EF07687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0C2BC8-2FF6-4CAA-A821-D5F51661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91253-20A6-415D-9E00-B5A42A17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E26D4-18DA-4EA6-9E6B-906D3AF1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4C776-D7FA-4302-B872-DD2FE1536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64634-461A-47CE-BC80-9E76EBD90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E76F1-5216-4062-9663-EAE38D6E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54597-2657-4D45-94B0-272C5D98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A6531-7B87-4722-9155-F54B7E60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80F45-D359-489D-A419-A9288B76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2AF759-A2E3-4D01-A982-56CB5B18B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523C2-5679-40A6-8790-8D362A4FD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8C450-202C-4D23-BC10-E3E353DF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E5E24-5D4C-489F-B520-619FC934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2885E-E0FA-431E-9E7F-EF06A968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4AC124-A2DA-4BD2-A75B-ADBA9D8E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0108B-5CA5-4301-A801-F3A2E9D5F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1E9E0-5D39-48A6-9318-55520DA62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04C6-EDC9-414D-B466-206BE4411E98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81D61-0A06-4CA2-A0F2-E5552F48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A07D4-C2E2-406F-9813-485A00170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F99D-B15F-461C-9485-43A61ECA4A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4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9" Type="http://schemas.openxmlformats.org/officeDocument/2006/relationships/oleObject" Target="../embeddings/oleObject29.bin"/><Relationship Id="rId21" Type="http://schemas.openxmlformats.org/officeDocument/2006/relationships/oleObject" Target="../embeddings/oleObject18.bin"/><Relationship Id="rId34" Type="http://schemas.openxmlformats.org/officeDocument/2006/relationships/image" Target="../media/image20.wmf"/><Relationship Id="rId42" Type="http://schemas.openxmlformats.org/officeDocument/2006/relationships/oleObject" Target="../embeddings/oleObject32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22.bin"/><Relationship Id="rId41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3.bin"/><Relationship Id="rId24" Type="http://schemas.openxmlformats.org/officeDocument/2006/relationships/image" Target="../media/image16.wmf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8.bin"/><Relationship Id="rId40" Type="http://schemas.openxmlformats.org/officeDocument/2006/relationships/oleObject" Target="../embeddings/oleObject30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18.wmf"/><Relationship Id="rId36" Type="http://schemas.openxmlformats.org/officeDocument/2006/relationships/oleObject" Target="../embeddings/oleObject27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3.bin"/><Relationship Id="rId44" Type="http://schemas.openxmlformats.org/officeDocument/2006/relationships/image" Target="../media/image22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19.wmf"/><Relationship Id="rId35" Type="http://schemas.openxmlformats.org/officeDocument/2006/relationships/oleObject" Target="../embeddings/oleObject26.bin"/><Relationship Id="rId43" Type="http://schemas.openxmlformats.org/officeDocument/2006/relationships/oleObject" Target="../embeddings/oleObject33.bin"/><Relationship Id="rId8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6.bin"/><Relationship Id="rId25" Type="http://schemas.openxmlformats.org/officeDocument/2006/relationships/oleObject" Target="../embeddings/oleObject20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D2B963-D618-44CA-8FDE-975915000CA5}"/>
              </a:ext>
            </a:extLst>
          </p:cNvPr>
          <p:cNvSpPr txBox="1"/>
          <p:nvPr/>
        </p:nvSpPr>
        <p:spPr>
          <a:xfrm>
            <a:off x="1143000" y="5500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Scan: HTHH</a:t>
            </a: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8050024-FC7C-479F-A7C7-DD6474183538}"/>
              </a:ext>
            </a:extLst>
          </p:cNvPr>
          <p:cNvSpPr/>
          <p:nvPr/>
        </p:nvSpPr>
        <p:spPr>
          <a:xfrm>
            <a:off x="2864644" y="1564481"/>
            <a:ext cx="607219" cy="607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86080E6-217D-468A-B228-4FFF5F80310A}"/>
              </a:ext>
            </a:extLst>
          </p:cNvPr>
          <p:cNvCxnSpPr>
            <a:stCxn id="5" idx="2"/>
            <a:endCxn id="5" idx="0"/>
          </p:cNvCxnSpPr>
          <p:nvPr/>
        </p:nvCxnSpPr>
        <p:spPr>
          <a:xfrm rot="10800000" flipH="1">
            <a:off x="2864644" y="1564481"/>
            <a:ext cx="303610" cy="303610"/>
          </a:xfrm>
          <a:prstGeom prst="curvedConnector4">
            <a:avLst>
              <a:gd name="adj1" fmla="val -75294"/>
              <a:gd name="adj2" fmla="val 17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2EEAC33C-9B0D-4275-AB5F-AE9451E235FA}"/>
              </a:ext>
            </a:extLst>
          </p:cNvPr>
          <p:cNvSpPr/>
          <p:nvPr/>
        </p:nvSpPr>
        <p:spPr>
          <a:xfrm>
            <a:off x="4195762" y="1564481"/>
            <a:ext cx="607219" cy="607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B2942B-FF48-48AD-81EB-442A0E92F9D3}"/>
              </a:ext>
            </a:extLst>
          </p:cNvPr>
          <p:cNvSpPr/>
          <p:nvPr/>
        </p:nvSpPr>
        <p:spPr>
          <a:xfrm>
            <a:off x="4195762" y="2821781"/>
            <a:ext cx="607219" cy="607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845D2BE-21C1-4ED5-89A5-0903123E8FCA}"/>
              </a:ext>
            </a:extLst>
          </p:cNvPr>
          <p:cNvSpPr/>
          <p:nvPr/>
        </p:nvSpPr>
        <p:spPr>
          <a:xfrm>
            <a:off x="2864644" y="2821781"/>
            <a:ext cx="607219" cy="607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1FED7D9-8A5B-4A45-8A9F-AB25BCD1D0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349779"/>
              </p:ext>
            </p:extLst>
          </p:nvPr>
        </p:nvGraphicFramePr>
        <p:xfrm>
          <a:off x="2240776" y="1143000"/>
          <a:ext cx="533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91960" imgH="164880" progId="Equation.DSMT4">
                  <p:embed/>
                </p:oleObj>
              </mc:Choice>
              <mc:Fallback>
                <p:oleObj name="Equation" r:id="rId3" imgW="2919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0776" y="1143000"/>
                        <a:ext cx="533400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AD4A2D-61C1-4276-A994-A609815C2BC5}"/>
              </a:ext>
            </a:extLst>
          </p:cNvPr>
          <p:cNvCxnSpPr>
            <a:stCxn id="5" idx="7"/>
            <a:endCxn id="11" idx="1"/>
          </p:cNvCxnSpPr>
          <p:nvPr/>
        </p:nvCxnSpPr>
        <p:spPr>
          <a:xfrm>
            <a:off x="3382938" y="1653406"/>
            <a:ext cx="901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766BB2F-6645-43A6-8C2A-6A3ED53B8B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737911"/>
              </p:ext>
            </p:extLst>
          </p:nvPr>
        </p:nvGraphicFramePr>
        <p:xfrm>
          <a:off x="3530600" y="1363663"/>
          <a:ext cx="6000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330120" imgH="164880" progId="Equation.DSMT4">
                  <p:embed/>
                </p:oleObj>
              </mc:Choice>
              <mc:Fallback>
                <p:oleObj name="Equation" r:id="rId5" imgW="330120" imgH="1648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1FED7D9-8A5B-4A45-8A9F-AB25BCD1D0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0600" y="1363663"/>
                        <a:ext cx="600075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4C95D6E-BC36-4A64-84A3-0AF960F16041}"/>
              </a:ext>
            </a:extLst>
          </p:cNvPr>
          <p:cNvCxnSpPr>
            <a:stCxn id="11" idx="5"/>
            <a:endCxn id="12" idx="7"/>
          </p:cNvCxnSpPr>
          <p:nvPr/>
        </p:nvCxnSpPr>
        <p:spPr>
          <a:xfrm>
            <a:off x="4714056" y="2082775"/>
            <a:ext cx="0" cy="8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44BA8B8-931E-4D2B-85BC-0D2E94DFA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57783"/>
              </p:ext>
            </p:extLst>
          </p:nvPr>
        </p:nvGraphicFramePr>
        <p:xfrm>
          <a:off x="4802981" y="2292350"/>
          <a:ext cx="5365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291960" imgH="164880" progId="Equation.DSMT4">
                  <p:embed/>
                </p:oleObj>
              </mc:Choice>
              <mc:Fallback>
                <p:oleObj name="Equation" r:id="rId7" imgW="291960" imgH="1648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1FED7D9-8A5B-4A45-8A9F-AB25BCD1D0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2981" y="2292350"/>
                        <a:ext cx="5365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BE97CD9-4708-45DC-AB31-6B955BC54C78}"/>
              </a:ext>
            </a:extLst>
          </p:cNvPr>
          <p:cNvCxnSpPr>
            <a:stCxn id="12" idx="3"/>
            <a:endCxn id="13" idx="5"/>
          </p:cNvCxnSpPr>
          <p:nvPr/>
        </p:nvCxnSpPr>
        <p:spPr>
          <a:xfrm flipH="1">
            <a:off x="3382938" y="3340075"/>
            <a:ext cx="901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16DD61D-A4E0-42BC-9ABD-A80D78C36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14198"/>
              </p:ext>
            </p:extLst>
          </p:nvPr>
        </p:nvGraphicFramePr>
        <p:xfrm>
          <a:off x="3530600" y="3368029"/>
          <a:ext cx="6000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330120" imgH="164880" progId="Equation.DSMT4">
                  <p:embed/>
                </p:oleObj>
              </mc:Choice>
              <mc:Fallback>
                <p:oleObj name="Equation" r:id="rId9" imgW="33012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766BB2F-6645-43A6-8C2A-6A3ED53B8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0600" y="3368029"/>
                        <a:ext cx="600075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B709992-DA85-47EB-B464-2C290DBE7373}"/>
              </a:ext>
            </a:extLst>
          </p:cNvPr>
          <p:cNvCxnSpPr>
            <a:stCxn id="13" idx="7"/>
            <a:endCxn id="11" idx="3"/>
          </p:cNvCxnSpPr>
          <p:nvPr/>
        </p:nvCxnSpPr>
        <p:spPr>
          <a:xfrm flipV="1">
            <a:off x="3382938" y="2082775"/>
            <a:ext cx="901749" cy="8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D330C3E9-47EB-4010-966F-E12472A16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973347"/>
              </p:ext>
            </p:extLst>
          </p:nvPr>
        </p:nvGraphicFramePr>
        <p:xfrm>
          <a:off x="3070428" y="2443957"/>
          <a:ext cx="554038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0" imgW="304560" imgH="164880" progId="Equation.DSMT4">
                  <p:embed/>
                </p:oleObj>
              </mc:Choice>
              <mc:Fallback>
                <p:oleObj name="Equation" r:id="rId10" imgW="304560" imgH="1648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416DD61D-A4E0-42BC-9ABD-A80D78C36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70428" y="2443957"/>
                        <a:ext cx="554038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826DB87F-49C5-4879-B920-64328066B7E4}"/>
              </a:ext>
            </a:extLst>
          </p:cNvPr>
          <p:cNvCxnSpPr>
            <a:stCxn id="11" idx="0"/>
            <a:endCxn id="11" idx="6"/>
          </p:cNvCxnSpPr>
          <p:nvPr/>
        </p:nvCxnSpPr>
        <p:spPr>
          <a:xfrm rot="16200000" flipH="1">
            <a:off x="4499371" y="1564482"/>
            <a:ext cx="303610" cy="303609"/>
          </a:xfrm>
          <a:prstGeom prst="curvedConnector4">
            <a:avLst>
              <a:gd name="adj1" fmla="val -75294"/>
              <a:gd name="adj2" fmla="val 175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B0A09C10-BA0F-4337-96D7-BD0D6F51C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356360"/>
              </p:ext>
            </p:extLst>
          </p:nvPr>
        </p:nvGraphicFramePr>
        <p:xfrm>
          <a:off x="4969933" y="1156639"/>
          <a:ext cx="60007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2" imgW="330120" imgH="164880" progId="Equation.DSMT4">
                  <p:embed/>
                </p:oleObj>
              </mc:Choice>
              <mc:Fallback>
                <p:oleObj name="Equation" r:id="rId12" imgW="33012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9766BB2F-6645-43A6-8C2A-6A3ED53B8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9933" y="1156639"/>
                        <a:ext cx="600075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2373FE-2ED1-48B7-AC88-DF935E9E334D}"/>
              </a:ext>
            </a:extLst>
          </p:cNvPr>
          <p:cNvCxnSpPr>
            <a:stCxn id="12" idx="1"/>
            <a:endCxn id="5" idx="5"/>
          </p:cNvCxnSpPr>
          <p:nvPr/>
        </p:nvCxnSpPr>
        <p:spPr>
          <a:xfrm flipH="1" flipV="1">
            <a:off x="3382938" y="2082775"/>
            <a:ext cx="901749" cy="82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5E3096D6-945A-46C1-A6B9-3BA048BA0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244853"/>
              </p:ext>
            </p:extLst>
          </p:nvPr>
        </p:nvGraphicFramePr>
        <p:xfrm>
          <a:off x="4108450" y="2444750"/>
          <a:ext cx="531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3" imgW="291960" imgH="164880" progId="Equation.DSMT4">
                  <p:embed/>
                </p:oleObj>
              </mc:Choice>
              <mc:Fallback>
                <p:oleObj name="Equation" r:id="rId13" imgW="291960" imgH="16488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D330C3E9-47EB-4010-966F-E12472A16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08450" y="2444750"/>
                        <a:ext cx="53181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063C28D-F446-4C0C-B6B9-30FF15E143B9}"/>
              </a:ext>
            </a:extLst>
          </p:cNvPr>
          <p:cNvCxnSpPr>
            <a:stCxn id="13" idx="7"/>
            <a:endCxn id="12" idx="1"/>
          </p:cNvCxnSpPr>
          <p:nvPr/>
        </p:nvCxnSpPr>
        <p:spPr>
          <a:xfrm>
            <a:off x="3382938" y="2910706"/>
            <a:ext cx="901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192C34EB-EBB8-4511-ACBF-7258973C0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55827"/>
              </p:ext>
            </p:extLst>
          </p:nvPr>
        </p:nvGraphicFramePr>
        <p:xfrm>
          <a:off x="3600665" y="2909912"/>
          <a:ext cx="5365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5" imgW="291960" imgH="164880" progId="Equation.DSMT4">
                  <p:embed/>
                </p:oleObj>
              </mc:Choice>
              <mc:Fallback>
                <p:oleObj name="Equation" r:id="rId15" imgW="291960" imgH="164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A44BA8B8-931E-4D2B-85BC-0D2E94DFA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00665" y="2909912"/>
                        <a:ext cx="5365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3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40122ED-3DD8-4192-8734-2A592542F068}"/>
              </a:ext>
            </a:extLst>
          </p:cNvPr>
          <p:cNvSpPr/>
          <p:nvPr/>
        </p:nvSpPr>
        <p:spPr>
          <a:xfrm>
            <a:off x="5717117" y="4953265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0/0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A8FF48-55C1-422F-BEAD-84B5EE67CD04}"/>
              </a:ext>
            </a:extLst>
          </p:cNvPr>
          <p:cNvSpPr/>
          <p:nvPr/>
        </p:nvSpPr>
        <p:spPr>
          <a:xfrm>
            <a:off x="1748367" y="383382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X/Y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EF18423-87EE-4BB4-A171-BD04F4B8E71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578100" y="686992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21233FD-EC3A-44ED-8D99-2718C604D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72068"/>
              </p:ext>
            </p:extLst>
          </p:nvPr>
        </p:nvGraphicFramePr>
        <p:xfrm>
          <a:off x="2611968" y="521891"/>
          <a:ext cx="647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647640" imgH="164880" progId="Equation.DSMT4">
                  <p:embed/>
                </p:oleObj>
              </mc:Choice>
              <mc:Fallback>
                <p:oleObj name="Equation" r:id="rId3" imgW="64764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1968" y="521891"/>
                        <a:ext cx="647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C62A42FF-F513-4946-8976-805FFB71C5FE}"/>
              </a:ext>
            </a:extLst>
          </p:cNvPr>
          <p:cNvSpPr/>
          <p:nvPr/>
        </p:nvSpPr>
        <p:spPr>
          <a:xfrm>
            <a:off x="5196417" y="3784865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1/0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8167567-E00A-4EC5-AC6F-A03694D58600}"/>
              </a:ext>
            </a:extLst>
          </p:cNvPr>
          <p:cNvSpPr/>
          <p:nvPr/>
        </p:nvSpPr>
        <p:spPr>
          <a:xfrm>
            <a:off x="6750051" y="3933032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75BAEEF-4099-4217-8E38-D97961104E6A}"/>
              </a:ext>
            </a:extLst>
          </p:cNvPr>
          <p:cNvCxnSpPr>
            <a:stCxn id="4" idx="1"/>
            <a:endCxn id="12" idx="4"/>
          </p:cNvCxnSpPr>
          <p:nvPr/>
        </p:nvCxnSpPr>
        <p:spPr>
          <a:xfrm flipH="1" flipV="1">
            <a:off x="5611284" y="4392084"/>
            <a:ext cx="227345" cy="650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C67B1D34-4BAB-44DA-93C1-443768B90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58637"/>
              </p:ext>
            </p:extLst>
          </p:nvPr>
        </p:nvGraphicFramePr>
        <p:xfrm>
          <a:off x="5295765" y="4820734"/>
          <a:ext cx="492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355320" imgH="164880" progId="Equation.DSMT4">
                  <p:embed/>
                </p:oleObj>
              </mc:Choice>
              <mc:Fallback>
                <p:oleObj name="Equation" r:id="rId5" imgW="3553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5765" y="4820734"/>
                        <a:ext cx="4921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BC35334-7C48-4535-A4D7-59C819A7D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015407"/>
              </p:ext>
            </p:extLst>
          </p:nvPr>
        </p:nvGraphicFramePr>
        <p:xfrm>
          <a:off x="6546850" y="4658120"/>
          <a:ext cx="176212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126720" imgH="152280" progId="Equation.DSMT4">
                  <p:embed/>
                </p:oleObj>
              </mc:Choice>
              <mc:Fallback>
                <p:oleObj name="Equation" r:id="rId7" imgW="126720" imgH="1522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67B1D34-4BAB-44DA-93C1-443768B90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6850" y="4658120"/>
                        <a:ext cx="176212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0F1E517-8B2D-4A97-B821-53248761722E}"/>
              </a:ext>
            </a:extLst>
          </p:cNvPr>
          <p:cNvCxnSpPr>
            <a:stCxn id="4" idx="7"/>
            <a:endCxn id="13" idx="4"/>
          </p:cNvCxnSpPr>
          <p:nvPr/>
        </p:nvCxnSpPr>
        <p:spPr>
          <a:xfrm flipV="1">
            <a:off x="6425338" y="4540251"/>
            <a:ext cx="739580" cy="50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E92A40F9-7806-4F12-A3D2-FC6E8B2E28AA}"/>
              </a:ext>
            </a:extLst>
          </p:cNvPr>
          <p:cNvCxnSpPr>
            <a:stCxn id="4" idx="3"/>
            <a:endCxn id="4" idx="5"/>
          </p:cNvCxnSpPr>
          <p:nvPr/>
        </p:nvCxnSpPr>
        <p:spPr>
          <a:xfrm rot="16200000" flipH="1">
            <a:off x="6131983" y="5178204"/>
            <a:ext cx="12700" cy="586709"/>
          </a:xfrm>
          <a:prstGeom prst="curvedConnector3">
            <a:avLst>
              <a:gd name="adj1" fmla="val 25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0DF65A7D-73EB-4CDE-9C8B-63DB7F9BC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79750"/>
              </p:ext>
            </p:extLst>
          </p:nvPr>
        </p:nvGraphicFramePr>
        <p:xfrm>
          <a:off x="6008159" y="5798609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BC35334-7C48-4535-A4D7-59C819A7D2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8159" y="5798609"/>
                        <a:ext cx="21113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>
            <a:extLst>
              <a:ext uri="{FF2B5EF4-FFF2-40B4-BE49-F238E27FC236}">
                <a16:creationId xmlns:a16="http://schemas.microsoft.com/office/drawing/2014/main" id="{A4793ED8-0F50-4474-AEEE-3A86FBC3BD1C}"/>
              </a:ext>
            </a:extLst>
          </p:cNvPr>
          <p:cNvSpPr/>
          <p:nvPr/>
        </p:nvSpPr>
        <p:spPr>
          <a:xfrm>
            <a:off x="3910973" y="3416309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2/0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1E0467-9798-4AEB-BB39-BA7600D97D4C}"/>
              </a:ext>
            </a:extLst>
          </p:cNvPr>
          <p:cNvCxnSpPr>
            <a:stCxn id="12" idx="2"/>
            <a:endCxn id="23" idx="6"/>
          </p:cNvCxnSpPr>
          <p:nvPr/>
        </p:nvCxnSpPr>
        <p:spPr>
          <a:xfrm flipH="1" flipV="1">
            <a:off x="4740706" y="3719919"/>
            <a:ext cx="455711" cy="36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747B5D2-9B6E-4B54-B9E6-06A9833F4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37688"/>
              </p:ext>
            </p:extLst>
          </p:nvPr>
        </p:nvGraphicFramePr>
        <p:xfrm>
          <a:off x="4930209" y="3639163"/>
          <a:ext cx="492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1" imgW="355320" imgH="164880" progId="Equation.DSMT4">
                  <p:embed/>
                </p:oleObj>
              </mc:Choice>
              <mc:Fallback>
                <p:oleObj name="Equation" r:id="rId11" imgW="355320" imgH="1648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C67B1D34-4BAB-44DA-93C1-443768B90E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0209" y="3639163"/>
                        <a:ext cx="4921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>
            <a:extLst>
              <a:ext uri="{FF2B5EF4-FFF2-40B4-BE49-F238E27FC236}">
                <a16:creationId xmlns:a16="http://schemas.microsoft.com/office/drawing/2014/main" id="{DAD3CA67-5070-4A89-8CA8-E934940F1550}"/>
              </a:ext>
            </a:extLst>
          </p:cNvPr>
          <p:cNvSpPr/>
          <p:nvPr/>
        </p:nvSpPr>
        <p:spPr>
          <a:xfrm>
            <a:off x="6131983" y="2980916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1/1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20BCBF9-E56C-45B8-BBC7-7EB8DA852AEE}"/>
              </a:ext>
            </a:extLst>
          </p:cNvPr>
          <p:cNvCxnSpPr>
            <a:stCxn id="12" idx="7"/>
            <a:endCxn id="27" idx="3"/>
          </p:cNvCxnSpPr>
          <p:nvPr/>
        </p:nvCxnSpPr>
        <p:spPr>
          <a:xfrm flipV="1">
            <a:off x="5904638" y="3499210"/>
            <a:ext cx="348857" cy="37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6819CB8-B35F-494B-BF6E-B9BC47962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820654"/>
              </p:ext>
            </p:extLst>
          </p:nvPr>
        </p:nvGraphicFramePr>
        <p:xfrm>
          <a:off x="5880563" y="3533311"/>
          <a:ext cx="1762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13" imgW="126720" imgH="152280" progId="Equation.DSMT4">
                  <p:embed/>
                </p:oleObj>
              </mc:Choice>
              <mc:Fallback>
                <p:oleObj name="Equation" r:id="rId13" imgW="126720" imgH="1522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747B5D2-9B6E-4B54-B9E6-06A9833F4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80563" y="3533311"/>
                        <a:ext cx="1762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70A98DEE-74E4-414E-8C4F-6A80C4D91592}"/>
              </a:ext>
            </a:extLst>
          </p:cNvPr>
          <p:cNvCxnSpPr>
            <a:stCxn id="12" idx="5"/>
            <a:endCxn id="12" idx="6"/>
          </p:cNvCxnSpPr>
          <p:nvPr/>
        </p:nvCxnSpPr>
        <p:spPr>
          <a:xfrm rot="5400000" flipH="1" flipV="1">
            <a:off x="5858052" y="4135061"/>
            <a:ext cx="214684" cy="121512"/>
          </a:xfrm>
          <a:prstGeom prst="curvedConnector4">
            <a:avLst>
              <a:gd name="adj1" fmla="val -147903"/>
              <a:gd name="adj2" fmla="val 2881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141108E-9086-4CC8-8085-77A2F713F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79517"/>
              </p:ext>
            </p:extLst>
          </p:nvPr>
        </p:nvGraphicFramePr>
        <p:xfrm>
          <a:off x="6118058" y="4582994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5" imgW="152280" imgH="164880" progId="Equation.DSMT4">
                  <p:embed/>
                </p:oleObj>
              </mc:Choice>
              <mc:Fallback>
                <p:oleObj name="Equation" r:id="rId15" imgW="152280" imgH="1648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0DF65A7D-73EB-4CDE-9C8B-63DB7F9BCC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8058" y="4582994"/>
                        <a:ext cx="21113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8C85FA0B-13CE-41BF-9DF9-355226E09CF9}"/>
              </a:ext>
            </a:extLst>
          </p:cNvPr>
          <p:cNvCxnSpPr>
            <a:stCxn id="23" idx="4"/>
            <a:endCxn id="4" idx="2"/>
          </p:cNvCxnSpPr>
          <p:nvPr/>
        </p:nvCxnSpPr>
        <p:spPr>
          <a:xfrm rot="16200000" flipH="1">
            <a:off x="4404805" y="3944562"/>
            <a:ext cx="1233347" cy="1391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1DE89AF1-7BD9-4C84-A7D1-8B4BE6FBA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523328"/>
              </p:ext>
            </p:extLst>
          </p:nvPr>
        </p:nvGraphicFramePr>
        <p:xfrm>
          <a:off x="4149628" y="4761187"/>
          <a:ext cx="5095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7" imgW="368280" imgH="164880" progId="Equation.DSMT4">
                  <p:embed/>
                </p:oleObj>
              </mc:Choice>
              <mc:Fallback>
                <p:oleObj name="Equation" r:id="rId17" imgW="368280" imgH="1648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747B5D2-9B6E-4B54-B9E6-06A9833F4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49628" y="4761187"/>
                        <a:ext cx="509588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EAB3E429-B4CA-469B-9495-F2E4BA789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340259"/>
              </p:ext>
            </p:extLst>
          </p:nvPr>
        </p:nvGraphicFramePr>
        <p:xfrm>
          <a:off x="3365340" y="3588135"/>
          <a:ext cx="193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9" imgW="139680" imgH="152280" progId="Equation.DSMT4">
                  <p:embed/>
                </p:oleObj>
              </mc:Choice>
              <mc:Fallback>
                <p:oleObj name="Equation" r:id="rId19" imgW="139680" imgH="15228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1DE89AF1-7BD9-4C84-A7D1-8B4BE6FBA6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65340" y="3588135"/>
                        <a:ext cx="1936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2B1E3E8-C179-4420-A177-150065C28D44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 rot="16200000" flipH="1">
            <a:off x="3817800" y="3719918"/>
            <a:ext cx="429369" cy="12700"/>
          </a:xfrm>
          <a:prstGeom prst="curvedConnector5">
            <a:avLst>
              <a:gd name="adj1" fmla="val -53241"/>
              <a:gd name="adj2" fmla="val -4343213"/>
              <a:gd name="adj3" fmla="val 1532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F92121C6-6DE9-467B-B39B-7FEF0193D136}"/>
              </a:ext>
            </a:extLst>
          </p:cNvPr>
          <p:cNvSpPr/>
          <p:nvPr/>
        </p:nvSpPr>
        <p:spPr>
          <a:xfrm>
            <a:off x="4164443" y="2476713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2/1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E443434-8C0E-40B1-BFAD-C81B53017AB5}"/>
              </a:ext>
            </a:extLst>
          </p:cNvPr>
          <p:cNvCxnSpPr>
            <a:stCxn id="23" idx="0"/>
            <a:endCxn id="45" idx="4"/>
          </p:cNvCxnSpPr>
          <p:nvPr/>
        </p:nvCxnSpPr>
        <p:spPr>
          <a:xfrm flipV="1">
            <a:off x="4325840" y="3083932"/>
            <a:ext cx="253470" cy="33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2F2C9EEE-A164-47BB-898B-E00A02E17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097676"/>
              </p:ext>
            </p:extLst>
          </p:nvPr>
        </p:nvGraphicFramePr>
        <p:xfrm>
          <a:off x="4237038" y="3144838"/>
          <a:ext cx="1762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21" imgW="126720" imgH="152280" progId="Equation.DSMT4">
                  <p:embed/>
                </p:oleObj>
              </mc:Choice>
              <mc:Fallback>
                <p:oleObj name="Equation" r:id="rId21" imgW="126720" imgH="1522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EAB3E429-B4CA-469B-9495-F2E4BA789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7038" y="3144838"/>
                        <a:ext cx="1762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FF89BBE9-3C55-426A-8AAD-94005587DDF2}"/>
              </a:ext>
            </a:extLst>
          </p:cNvPr>
          <p:cNvCxnSpPr>
            <a:stCxn id="45" idx="2"/>
            <a:endCxn id="4" idx="3"/>
          </p:cNvCxnSpPr>
          <p:nvPr/>
        </p:nvCxnSpPr>
        <p:spPr>
          <a:xfrm rot="10800000" flipH="1" flipV="1">
            <a:off x="4164443" y="2780323"/>
            <a:ext cx="1674186" cy="2691236"/>
          </a:xfrm>
          <a:prstGeom prst="curvedConnector4">
            <a:avLst>
              <a:gd name="adj1" fmla="val -79650"/>
              <a:gd name="adj2" fmla="val 111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3729440C-9E08-4547-A162-67FB728F1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3243"/>
              </p:ext>
            </p:extLst>
          </p:nvPr>
        </p:nvGraphicFramePr>
        <p:xfrm>
          <a:off x="3555832" y="2590187"/>
          <a:ext cx="509588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23" imgW="368280" imgH="164880" progId="Equation.DSMT4">
                  <p:embed/>
                </p:oleObj>
              </mc:Choice>
              <mc:Fallback>
                <p:oleObj name="Equation" r:id="rId23" imgW="368280" imgH="16488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1DE89AF1-7BD9-4C84-A7D1-8B4BE6FBA6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55832" y="2590187"/>
                        <a:ext cx="509588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30368EB5-89BD-4E21-B2EE-E73C1A6BBB97}"/>
              </a:ext>
            </a:extLst>
          </p:cNvPr>
          <p:cNvCxnSpPr>
            <a:cxnSpLocks/>
            <a:stCxn id="45" idx="1"/>
            <a:endCxn id="45" idx="7"/>
          </p:cNvCxnSpPr>
          <p:nvPr/>
        </p:nvCxnSpPr>
        <p:spPr>
          <a:xfrm rot="5400000" flipH="1" flipV="1">
            <a:off x="4579309" y="2272284"/>
            <a:ext cx="12700" cy="586709"/>
          </a:xfrm>
          <a:prstGeom prst="curvedConnector3">
            <a:avLst>
              <a:gd name="adj1" fmla="val 25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8CF71E09-CB38-4B8C-B1C2-FCABDBB1E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504086"/>
              </p:ext>
            </p:extLst>
          </p:nvPr>
        </p:nvGraphicFramePr>
        <p:xfrm>
          <a:off x="4488821" y="2036339"/>
          <a:ext cx="193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25" imgW="139680" imgH="152280" progId="Equation.DSMT4">
                  <p:embed/>
                </p:oleObj>
              </mc:Choice>
              <mc:Fallback>
                <p:oleObj name="Equation" r:id="rId25" imgW="139680" imgH="15228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EAB3E429-B4CA-469B-9495-F2E4BA7892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88821" y="2036339"/>
                        <a:ext cx="1936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椭圆 56">
            <a:extLst>
              <a:ext uri="{FF2B5EF4-FFF2-40B4-BE49-F238E27FC236}">
                <a16:creationId xmlns:a16="http://schemas.microsoft.com/office/drawing/2014/main" id="{B22FBB66-1100-4975-9D41-0E2A849914F8}"/>
              </a:ext>
            </a:extLst>
          </p:cNvPr>
          <p:cNvSpPr/>
          <p:nvPr/>
        </p:nvSpPr>
        <p:spPr>
          <a:xfrm>
            <a:off x="5418999" y="1991024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2/2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18C1F63-57D8-4384-966E-0444F9AA3768}"/>
              </a:ext>
            </a:extLst>
          </p:cNvPr>
          <p:cNvCxnSpPr>
            <a:cxnSpLocks/>
            <a:stCxn id="45" idx="6"/>
            <a:endCxn id="57" idx="2"/>
          </p:cNvCxnSpPr>
          <p:nvPr/>
        </p:nvCxnSpPr>
        <p:spPr>
          <a:xfrm flipV="1">
            <a:off x="4994176" y="2294634"/>
            <a:ext cx="424823" cy="48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9EE81AE0-6211-4B78-8280-210C8CC60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90257"/>
              </p:ext>
            </p:extLst>
          </p:nvPr>
        </p:nvGraphicFramePr>
        <p:xfrm>
          <a:off x="5221882" y="2479733"/>
          <a:ext cx="1762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27" imgW="126720" imgH="152280" progId="Equation.DSMT4">
                  <p:embed/>
                </p:oleObj>
              </mc:Choice>
              <mc:Fallback>
                <p:oleObj name="Equation" r:id="rId27" imgW="126720" imgH="15228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2F2C9EEE-A164-47BB-898B-E00A02E17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21882" y="2479733"/>
                        <a:ext cx="1762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323524C3-B207-42E5-8F03-1D47931BB37F}"/>
              </a:ext>
            </a:extLst>
          </p:cNvPr>
          <p:cNvCxnSpPr>
            <a:stCxn id="57" idx="1"/>
            <a:endCxn id="4" idx="3"/>
          </p:cNvCxnSpPr>
          <p:nvPr/>
        </p:nvCxnSpPr>
        <p:spPr>
          <a:xfrm rot="16200000" flipH="1">
            <a:off x="3993765" y="3626695"/>
            <a:ext cx="3391610" cy="298118"/>
          </a:xfrm>
          <a:prstGeom prst="curvedConnector5">
            <a:avLst>
              <a:gd name="adj1" fmla="val -6740"/>
              <a:gd name="adj2" fmla="val -1086715"/>
              <a:gd name="adj3" fmla="val 116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788157AC-F750-48E1-8E3C-A856A64E2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40418"/>
              </p:ext>
            </p:extLst>
          </p:nvPr>
        </p:nvGraphicFramePr>
        <p:xfrm>
          <a:off x="3481388" y="1613713"/>
          <a:ext cx="75565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29" imgW="545760" imgH="164880" progId="Equation.DSMT4">
                  <p:embed/>
                </p:oleObj>
              </mc:Choice>
              <mc:Fallback>
                <p:oleObj name="Equation" r:id="rId29" imgW="545760" imgH="16488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3729440C-9E08-4547-A162-67FB728F1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81388" y="1613713"/>
                        <a:ext cx="755650" cy="22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5B1AB95F-5BF6-4229-8B81-1F450F755357}"/>
              </a:ext>
            </a:extLst>
          </p:cNvPr>
          <p:cNvCxnSpPr>
            <a:cxnSpLocks/>
            <a:stCxn id="57" idx="1"/>
            <a:endCxn id="57" idx="7"/>
          </p:cNvCxnSpPr>
          <p:nvPr/>
        </p:nvCxnSpPr>
        <p:spPr>
          <a:xfrm rot="5400000" flipH="1" flipV="1">
            <a:off x="5833865" y="1786595"/>
            <a:ext cx="12700" cy="586709"/>
          </a:xfrm>
          <a:prstGeom prst="curvedConnector3">
            <a:avLst>
              <a:gd name="adj1" fmla="val 2500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F3727EF9-AE3A-4778-A3C6-AD14BEFD3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01140"/>
              </p:ext>
            </p:extLst>
          </p:nvPr>
        </p:nvGraphicFramePr>
        <p:xfrm>
          <a:off x="5771719" y="1581345"/>
          <a:ext cx="1936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31" imgW="139680" imgH="152280" progId="Equation.DSMT4">
                  <p:embed/>
                </p:oleObj>
              </mc:Choice>
              <mc:Fallback>
                <p:oleObj name="Equation" r:id="rId31" imgW="139680" imgH="15228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8CF71E09-CB38-4B8C-B1C2-FCABDBB1E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71719" y="1581345"/>
                        <a:ext cx="193675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F96D5D3-861E-4762-A610-75BBF62084D4}"/>
              </a:ext>
            </a:extLst>
          </p:cNvPr>
          <p:cNvCxnSpPr>
            <a:stCxn id="27" idx="2"/>
            <a:endCxn id="45" idx="6"/>
          </p:cNvCxnSpPr>
          <p:nvPr/>
        </p:nvCxnSpPr>
        <p:spPr>
          <a:xfrm flipH="1" flipV="1">
            <a:off x="4994176" y="2780323"/>
            <a:ext cx="1137807" cy="50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399BD15-220D-4799-9359-FB2446CF7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539575"/>
              </p:ext>
            </p:extLst>
          </p:nvPr>
        </p:nvGraphicFramePr>
        <p:xfrm>
          <a:off x="5564963" y="2840548"/>
          <a:ext cx="492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32" imgW="355320" imgH="164880" progId="Equation.DSMT4">
                  <p:embed/>
                </p:oleObj>
              </mc:Choice>
              <mc:Fallback>
                <p:oleObj name="Equation" r:id="rId32" imgW="355320" imgH="1648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747B5D2-9B6E-4B54-B9E6-06A9833F4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64963" y="2840548"/>
                        <a:ext cx="4921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椭圆 73">
            <a:extLst>
              <a:ext uri="{FF2B5EF4-FFF2-40B4-BE49-F238E27FC236}">
                <a16:creationId xmlns:a16="http://schemas.microsoft.com/office/drawing/2014/main" id="{8C1DADE4-AF85-4FD3-AEFD-8540576C26AD}"/>
              </a:ext>
            </a:extLst>
          </p:cNvPr>
          <p:cNvSpPr/>
          <p:nvPr/>
        </p:nvSpPr>
        <p:spPr>
          <a:xfrm>
            <a:off x="7222632" y="2173103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1A2918-FE43-41C0-96BE-B4569CF73F76}"/>
              </a:ext>
            </a:extLst>
          </p:cNvPr>
          <p:cNvCxnSpPr>
            <a:cxnSpLocks/>
            <a:stCxn id="27" idx="7"/>
            <a:endCxn id="74" idx="3"/>
          </p:cNvCxnSpPr>
          <p:nvPr/>
        </p:nvCxnSpPr>
        <p:spPr>
          <a:xfrm flipV="1">
            <a:off x="6840204" y="2691397"/>
            <a:ext cx="503940" cy="37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DAF48244-87AC-4B1F-8AD0-6ED326A67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35625"/>
              </p:ext>
            </p:extLst>
          </p:nvPr>
        </p:nvGraphicFramePr>
        <p:xfrm>
          <a:off x="6937473" y="2703693"/>
          <a:ext cx="1762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3" imgW="126720" imgH="152280" progId="Equation.DSMT4">
                  <p:embed/>
                </p:oleObj>
              </mc:Choice>
              <mc:Fallback>
                <p:oleObj name="Equation" r:id="rId33" imgW="126720" imgH="1522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D6819CB8-B35F-494B-BF6E-B9BC47962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37473" y="2703693"/>
                        <a:ext cx="1762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6D1D9FF-9AA5-4BDF-8D40-0409BEC09339}"/>
              </a:ext>
            </a:extLst>
          </p:cNvPr>
          <p:cNvCxnSpPr>
            <a:stCxn id="27" idx="4"/>
            <a:endCxn id="4" idx="7"/>
          </p:cNvCxnSpPr>
          <p:nvPr/>
        </p:nvCxnSpPr>
        <p:spPr>
          <a:xfrm flipH="1">
            <a:off x="6425338" y="3588135"/>
            <a:ext cx="121512" cy="14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4FBD7FCB-77A6-4906-8367-F554C4543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18190"/>
              </p:ext>
            </p:extLst>
          </p:nvPr>
        </p:nvGraphicFramePr>
        <p:xfrm>
          <a:off x="6292222" y="3611968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5" imgW="152280" imgH="164880" progId="Equation.DSMT4">
                  <p:embed/>
                </p:oleObj>
              </mc:Choice>
              <mc:Fallback>
                <p:oleObj name="Equation" r:id="rId35" imgW="152280" imgH="16488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1141108E-9086-4CC8-8085-77A2F713F3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92222" y="3611968"/>
                        <a:ext cx="21113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0A09DEB-6077-4DBF-8B8D-820BF11F33F9}"/>
              </a:ext>
            </a:extLst>
          </p:cNvPr>
          <p:cNvCxnSpPr>
            <a:stCxn id="74" idx="2"/>
            <a:endCxn id="57" idx="6"/>
          </p:cNvCxnSpPr>
          <p:nvPr/>
        </p:nvCxnSpPr>
        <p:spPr>
          <a:xfrm flipH="1" flipV="1">
            <a:off x="6248732" y="2294634"/>
            <a:ext cx="973900" cy="18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E73C3022-BDD2-49F5-BB88-8B2BCFF6E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17880"/>
              </p:ext>
            </p:extLst>
          </p:nvPr>
        </p:nvGraphicFramePr>
        <p:xfrm>
          <a:off x="6779516" y="2178431"/>
          <a:ext cx="492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6" imgW="355320" imgH="164880" progId="Equation.DSMT4">
                  <p:embed/>
                </p:oleObj>
              </mc:Choice>
              <mc:Fallback>
                <p:oleObj name="Equation" r:id="rId36" imgW="355320" imgH="1648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747B5D2-9B6E-4B54-B9E6-06A9833F4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79516" y="2178431"/>
                        <a:ext cx="4921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8E431AC2-7D18-47B5-969F-3349A316DC43}"/>
              </a:ext>
            </a:extLst>
          </p:cNvPr>
          <p:cNvCxnSpPr>
            <a:stCxn id="74" idx="6"/>
            <a:endCxn id="4" idx="6"/>
          </p:cNvCxnSpPr>
          <p:nvPr/>
        </p:nvCxnSpPr>
        <p:spPr>
          <a:xfrm flipH="1">
            <a:off x="6546850" y="2476713"/>
            <a:ext cx="1505515" cy="2780162"/>
          </a:xfrm>
          <a:prstGeom prst="curvedConnector3">
            <a:avLst>
              <a:gd name="adj1" fmla="val -576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EB3F99B8-F1AA-4A3B-85EE-DA54581EC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703947"/>
              </p:ext>
            </p:extLst>
          </p:nvPr>
        </p:nvGraphicFramePr>
        <p:xfrm>
          <a:off x="8095855" y="2294633"/>
          <a:ext cx="4746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7" imgW="342720" imgH="164880" progId="Equation.DSMT4">
                  <p:embed/>
                </p:oleObj>
              </mc:Choice>
              <mc:Fallback>
                <p:oleObj name="Equation" r:id="rId37" imgW="342720" imgH="1648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747B5D2-9B6E-4B54-B9E6-06A9833F4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095855" y="2294633"/>
                        <a:ext cx="474662" cy="22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1CCA10E-9101-4E10-B1FD-B6EDF66BA8B8}"/>
              </a:ext>
            </a:extLst>
          </p:cNvPr>
          <p:cNvCxnSpPr>
            <a:stCxn id="13" idx="1"/>
            <a:endCxn id="27" idx="5"/>
          </p:cNvCxnSpPr>
          <p:nvPr/>
        </p:nvCxnSpPr>
        <p:spPr>
          <a:xfrm flipH="1" flipV="1">
            <a:off x="6840204" y="3499210"/>
            <a:ext cx="31359" cy="52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F13A0FEA-B29B-41AB-8A1C-3A6E58A8C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80626"/>
              </p:ext>
            </p:extLst>
          </p:nvPr>
        </p:nvGraphicFramePr>
        <p:xfrm>
          <a:off x="6871564" y="3693809"/>
          <a:ext cx="492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9" imgW="355320" imgH="164880" progId="Equation.DSMT4">
                  <p:embed/>
                </p:oleObj>
              </mc:Choice>
              <mc:Fallback>
                <p:oleObj name="Equation" r:id="rId39" imgW="355320" imgH="164880" progId="Equation.DSMT4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8399BD15-220D-4799-9359-FB2446CF7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71564" y="3693809"/>
                        <a:ext cx="4921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椭圆 93">
            <a:extLst>
              <a:ext uri="{FF2B5EF4-FFF2-40B4-BE49-F238E27FC236}">
                <a16:creationId xmlns:a16="http://schemas.microsoft.com/office/drawing/2014/main" id="{8CD9D24E-888C-4F78-ADA9-7FBA0532E64D}"/>
              </a:ext>
            </a:extLst>
          </p:cNvPr>
          <p:cNvSpPr/>
          <p:nvPr/>
        </p:nvSpPr>
        <p:spPr>
          <a:xfrm>
            <a:off x="7232355" y="3144838"/>
            <a:ext cx="829733" cy="60721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0/2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0515073-7BC1-4E9D-AF3C-ED8774456FC9}"/>
              </a:ext>
            </a:extLst>
          </p:cNvPr>
          <p:cNvCxnSpPr>
            <a:stCxn id="13" idx="7"/>
            <a:endCxn id="94" idx="4"/>
          </p:cNvCxnSpPr>
          <p:nvPr/>
        </p:nvCxnSpPr>
        <p:spPr>
          <a:xfrm flipV="1">
            <a:off x="7458272" y="3752057"/>
            <a:ext cx="188950" cy="2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A6B0EF9F-23D1-4018-BFAE-E52A2C422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3428"/>
              </p:ext>
            </p:extLst>
          </p:nvPr>
        </p:nvGraphicFramePr>
        <p:xfrm>
          <a:off x="7547415" y="3877743"/>
          <a:ext cx="176212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40" imgW="126720" imgH="152280" progId="Equation.DSMT4">
                  <p:embed/>
                </p:oleObj>
              </mc:Choice>
              <mc:Fallback>
                <p:oleObj name="Equation" r:id="rId40" imgW="126720" imgH="152280" progId="Equation.DSMT4">
                  <p:embed/>
                  <p:pic>
                    <p:nvPicPr>
                      <p:cNvPr id="78" name="对象 77">
                        <a:extLst>
                          <a:ext uri="{FF2B5EF4-FFF2-40B4-BE49-F238E27FC236}">
                            <a16:creationId xmlns:a16="http://schemas.microsoft.com/office/drawing/2014/main" id="{DAF48244-87AC-4B1F-8AD0-6ED326A67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547415" y="3877743"/>
                        <a:ext cx="176212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DD31ACF6-43A1-46C0-B8EB-FAB7C3B1EB8E}"/>
              </a:ext>
            </a:extLst>
          </p:cNvPr>
          <p:cNvCxnSpPr>
            <a:stCxn id="13" idx="5"/>
            <a:endCxn id="4" idx="6"/>
          </p:cNvCxnSpPr>
          <p:nvPr/>
        </p:nvCxnSpPr>
        <p:spPr>
          <a:xfrm rot="5400000">
            <a:off x="6599787" y="4398389"/>
            <a:ext cx="805549" cy="911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106BD43D-2DB4-41E9-90EA-DA726C203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099"/>
              </p:ext>
            </p:extLst>
          </p:nvPr>
        </p:nvGraphicFramePr>
        <p:xfrm>
          <a:off x="7396194" y="4665554"/>
          <a:ext cx="2111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41" imgW="152280" imgH="164880" progId="Equation.DSMT4">
                  <p:embed/>
                </p:oleObj>
              </mc:Choice>
              <mc:Fallback>
                <p:oleObj name="Equation" r:id="rId41" imgW="152280" imgH="16488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4FBD7FCB-77A6-4906-8367-F554C4543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6194" y="4665554"/>
                        <a:ext cx="211138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7940ED1F-5A71-4678-9CC6-9C099990CAD2}"/>
              </a:ext>
            </a:extLst>
          </p:cNvPr>
          <p:cNvCxnSpPr>
            <a:stCxn id="94" idx="0"/>
            <a:endCxn id="74" idx="4"/>
          </p:cNvCxnSpPr>
          <p:nvPr/>
        </p:nvCxnSpPr>
        <p:spPr>
          <a:xfrm flipH="1" flipV="1">
            <a:off x="7637499" y="2780322"/>
            <a:ext cx="9723" cy="36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DC2F80AE-1B4E-4C35-90DA-134A50F67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334698"/>
              </p:ext>
            </p:extLst>
          </p:nvPr>
        </p:nvGraphicFramePr>
        <p:xfrm>
          <a:off x="7691372" y="2940293"/>
          <a:ext cx="4921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2" imgW="355320" imgH="164880" progId="Equation.DSMT4">
                  <p:embed/>
                </p:oleObj>
              </mc:Choice>
              <mc:Fallback>
                <p:oleObj name="Equation" r:id="rId42" imgW="355320" imgH="164880" progId="Equation.DSMT4">
                  <p:embed/>
                  <p:pic>
                    <p:nvPicPr>
                      <p:cNvPr id="93" name="对象 92">
                        <a:extLst>
                          <a:ext uri="{FF2B5EF4-FFF2-40B4-BE49-F238E27FC236}">
                            <a16:creationId xmlns:a16="http://schemas.microsoft.com/office/drawing/2014/main" id="{F13A0FEA-B29B-41AB-8A1C-3A6E58A8C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1372" y="2940293"/>
                        <a:ext cx="49212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4C746577-62B6-4B64-BF04-9298EE4B7464}"/>
              </a:ext>
            </a:extLst>
          </p:cNvPr>
          <p:cNvCxnSpPr>
            <a:cxnSpLocks/>
            <a:stCxn id="94" idx="6"/>
            <a:endCxn id="4" idx="6"/>
          </p:cNvCxnSpPr>
          <p:nvPr/>
        </p:nvCxnSpPr>
        <p:spPr>
          <a:xfrm flipH="1">
            <a:off x="6546850" y="3448448"/>
            <a:ext cx="1515238" cy="1808427"/>
          </a:xfrm>
          <a:prstGeom prst="curvedConnector3">
            <a:avLst>
              <a:gd name="adj1" fmla="val -12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对象 110">
            <a:extLst>
              <a:ext uri="{FF2B5EF4-FFF2-40B4-BE49-F238E27FC236}">
                <a16:creationId xmlns:a16="http://schemas.microsoft.com/office/drawing/2014/main" id="{D0D7ABDA-55C4-416E-BF00-9420FC598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42563"/>
              </p:ext>
            </p:extLst>
          </p:nvPr>
        </p:nvGraphicFramePr>
        <p:xfrm>
          <a:off x="8118111" y="3315493"/>
          <a:ext cx="47466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43" imgW="342720" imgH="164880" progId="Equation.DSMT4">
                  <p:embed/>
                </p:oleObj>
              </mc:Choice>
              <mc:Fallback>
                <p:oleObj name="Equation" r:id="rId43" imgW="342720" imgH="164880" progId="Equation.DSMT4">
                  <p:embed/>
                  <p:pic>
                    <p:nvPicPr>
                      <p:cNvPr id="90" name="对象 89">
                        <a:extLst>
                          <a:ext uri="{FF2B5EF4-FFF2-40B4-BE49-F238E27FC236}">
                            <a16:creationId xmlns:a16="http://schemas.microsoft.com/office/drawing/2014/main" id="{EB3F99B8-F1AA-4A3B-85EE-DA54581EC5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8118111" y="3315493"/>
                        <a:ext cx="474662" cy="22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6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E9FC62-1103-47EB-8B48-CFB0C55A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570" y="95207"/>
            <a:ext cx="4083260" cy="1676486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1337861-3B53-47BB-9022-100725BA9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86282"/>
              </p:ext>
            </p:extLst>
          </p:nvPr>
        </p:nvGraphicFramePr>
        <p:xfrm>
          <a:off x="210185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7571066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03493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58084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3232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535124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7947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08397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4678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cycle2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cycle3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cycle4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cycle5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cycle6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cycle7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55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9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6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800146"/>
                  </a:ext>
                </a:extLst>
              </a:tr>
            </a:tbl>
          </a:graphicData>
        </a:graphic>
      </p:graphicFrame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66F832B-9FED-4070-AFB7-1D46A76E45BD}"/>
              </a:ext>
            </a:extLst>
          </p:cNvPr>
          <p:cNvCxnSpPr/>
          <p:nvPr/>
        </p:nvCxnSpPr>
        <p:spPr>
          <a:xfrm>
            <a:off x="210185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B056763-C129-457B-BCE9-19132EF1B69B}"/>
              </a:ext>
            </a:extLst>
          </p:cNvPr>
          <p:cNvCxnSpPr/>
          <p:nvPr/>
        </p:nvCxnSpPr>
        <p:spPr>
          <a:xfrm>
            <a:off x="311404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A3926F4-09FD-4DF9-A902-732FCAE767F2}"/>
              </a:ext>
            </a:extLst>
          </p:cNvPr>
          <p:cNvCxnSpPr/>
          <p:nvPr/>
        </p:nvCxnSpPr>
        <p:spPr>
          <a:xfrm>
            <a:off x="413131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4C020E5-CF90-4FBB-B4DD-F8E5B146F468}"/>
              </a:ext>
            </a:extLst>
          </p:cNvPr>
          <p:cNvCxnSpPr/>
          <p:nvPr/>
        </p:nvCxnSpPr>
        <p:spPr>
          <a:xfrm>
            <a:off x="514350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D9054AF-6485-4AB6-976B-5FBDDFD21D2D}"/>
              </a:ext>
            </a:extLst>
          </p:cNvPr>
          <p:cNvCxnSpPr/>
          <p:nvPr/>
        </p:nvCxnSpPr>
        <p:spPr>
          <a:xfrm>
            <a:off x="616585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A37A832-F466-4D2A-8BE0-246D69A25874}"/>
              </a:ext>
            </a:extLst>
          </p:cNvPr>
          <p:cNvCxnSpPr/>
          <p:nvPr/>
        </p:nvCxnSpPr>
        <p:spPr>
          <a:xfrm>
            <a:off x="717804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564617C-1E13-486B-88CB-9B4292FCA20B}"/>
              </a:ext>
            </a:extLst>
          </p:cNvPr>
          <p:cNvCxnSpPr/>
          <p:nvPr/>
        </p:nvCxnSpPr>
        <p:spPr>
          <a:xfrm>
            <a:off x="819531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4BB9E63-6223-4FFD-80D1-64EC2E8AE56B}"/>
              </a:ext>
            </a:extLst>
          </p:cNvPr>
          <p:cNvCxnSpPr/>
          <p:nvPr/>
        </p:nvCxnSpPr>
        <p:spPr>
          <a:xfrm>
            <a:off x="9207500" y="2926080"/>
            <a:ext cx="1007110" cy="27432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E7A2288-55BE-486B-A574-3BDFAAE4C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47856"/>
              </p:ext>
            </p:extLst>
          </p:nvPr>
        </p:nvGraphicFramePr>
        <p:xfrm>
          <a:off x="1671320" y="3296135"/>
          <a:ext cx="406400" cy="102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15640" imgH="545760" progId="Equation.DSMT4">
                  <p:embed/>
                </p:oleObj>
              </mc:Choice>
              <mc:Fallback>
                <p:oleObj name="Equation" r:id="rId4" imgW="21564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320" y="3296135"/>
                        <a:ext cx="406400" cy="1027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09724F1-80BA-411D-B915-4722B9000756}"/>
              </a:ext>
            </a:extLst>
          </p:cNvPr>
          <p:cNvCxnSpPr>
            <a:cxnSpLocks/>
          </p:cNvCxnSpPr>
          <p:nvPr/>
        </p:nvCxnSpPr>
        <p:spPr>
          <a:xfrm>
            <a:off x="2101850" y="4292600"/>
            <a:ext cx="107315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96B1C1-AB13-4C69-AAE4-0C2449A3290A}"/>
              </a:ext>
            </a:extLst>
          </p:cNvPr>
          <p:cNvCxnSpPr>
            <a:cxnSpLocks/>
          </p:cNvCxnSpPr>
          <p:nvPr/>
        </p:nvCxnSpPr>
        <p:spPr>
          <a:xfrm>
            <a:off x="2101850" y="3915833"/>
            <a:ext cx="111971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B0BB7B-C5C1-4925-A93D-D529C297CA9C}"/>
              </a:ext>
            </a:extLst>
          </p:cNvPr>
          <p:cNvCxnSpPr>
            <a:cxnSpLocks/>
          </p:cNvCxnSpPr>
          <p:nvPr/>
        </p:nvCxnSpPr>
        <p:spPr>
          <a:xfrm>
            <a:off x="2101850" y="3534833"/>
            <a:ext cx="116628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AA10C2-019E-4148-A9AA-5E9CD578F428}"/>
              </a:ext>
            </a:extLst>
          </p:cNvPr>
          <p:cNvCxnSpPr>
            <a:cxnSpLocks/>
          </p:cNvCxnSpPr>
          <p:nvPr/>
        </p:nvCxnSpPr>
        <p:spPr>
          <a:xfrm>
            <a:off x="3175000" y="4055533"/>
            <a:ext cx="102870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28D1F24-7D30-4C08-A115-02990C4CFA3A}"/>
              </a:ext>
            </a:extLst>
          </p:cNvPr>
          <p:cNvCxnSpPr/>
          <p:nvPr/>
        </p:nvCxnSpPr>
        <p:spPr>
          <a:xfrm>
            <a:off x="3175000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CA078B-BADD-42D3-84F1-63484CC3672B}"/>
              </a:ext>
            </a:extLst>
          </p:cNvPr>
          <p:cNvCxnSpPr>
            <a:cxnSpLocks/>
          </p:cNvCxnSpPr>
          <p:nvPr/>
        </p:nvCxnSpPr>
        <p:spPr>
          <a:xfrm>
            <a:off x="3221567" y="3678766"/>
            <a:ext cx="20531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0EF6B91-7036-47E3-B1D8-83201F6FD2F4}"/>
              </a:ext>
            </a:extLst>
          </p:cNvPr>
          <p:cNvCxnSpPr/>
          <p:nvPr/>
        </p:nvCxnSpPr>
        <p:spPr>
          <a:xfrm>
            <a:off x="3221567" y="3678766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4961EDB-D121-4F14-92EE-DFD38029519B}"/>
              </a:ext>
            </a:extLst>
          </p:cNvPr>
          <p:cNvCxnSpPr>
            <a:cxnSpLocks/>
          </p:cNvCxnSpPr>
          <p:nvPr/>
        </p:nvCxnSpPr>
        <p:spPr>
          <a:xfrm>
            <a:off x="3268133" y="3296135"/>
            <a:ext cx="411818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85B5C4F-C85F-4032-AD9D-1A38C4E514C8}"/>
              </a:ext>
            </a:extLst>
          </p:cNvPr>
          <p:cNvCxnSpPr/>
          <p:nvPr/>
        </p:nvCxnSpPr>
        <p:spPr>
          <a:xfrm>
            <a:off x="3268133" y="3296135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37039FF-FCF8-4C64-A213-42C7A6A77A9B}"/>
              </a:ext>
            </a:extLst>
          </p:cNvPr>
          <p:cNvCxnSpPr/>
          <p:nvPr/>
        </p:nvCxnSpPr>
        <p:spPr>
          <a:xfrm>
            <a:off x="4203700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13AFB0F-7567-4D4D-AB09-7F8AC71B0472}"/>
              </a:ext>
            </a:extLst>
          </p:cNvPr>
          <p:cNvCxnSpPr>
            <a:cxnSpLocks/>
          </p:cNvCxnSpPr>
          <p:nvPr/>
        </p:nvCxnSpPr>
        <p:spPr>
          <a:xfrm>
            <a:off x="4203700" y="4292600"/>
            <a:ext cx="101600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68525E4-A74D-403D-ACB1-9945B18CE12F}"/>
              </a:ext>
            </a:extLst>
          </p:cNvPr>
          <p:cNvCxnSpPr>
            <a:cxnSpLocks/>
          </p:cNvCxnSpPr>
          <p:nvPr/>
        </p:nvCxnSpPr>
        <p:spPr>
          <a:xfrm>
            <a:off x="5219700" y="4055533"/>
            <a:ext cx="102870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1193460-EB4F-41D2-90DC-9FB715CCFD26}"/>
              </a:ext>
            </a:extLst>
          </p:cNvPr>
          <p:cNvCxnSpPr/>
          <p:nvPr/>
        </p:nvCxnSpPr>
        <p:spPr>
          <a:xfrm>
            <a:off x="5219700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EC45FDC-1EC9-4978-9683-465CBE5E4D1F}"/>
              </a:ext>
            </a:extLst>
          </p:cNvPr>
          <p:cNvCxnSpPr/>
          <p:nvPr/>
        </p:nvCxnSpPr>
        <p:spPr>
          <a:xfrm>
            <a:off x="6248400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43C580D-0368-4298-85EA-C6AE0487707A}"/>
              </a:ext>
            </a:extLst>
          </p:cNvPr>
          <p:cNvCxnSpPr>
            <a:cxnSpLocks/>
          </p:cNvCxnSpPr>
          <p:nvPr/>
        </p:nvCxnSpPr>
        <p:spPr>
          <a:xfrm>
            <a:off x="6248400" y="4292600"/>
            <a:ext cx="101600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7199070-E36B-4A63-8DE3-7DF97138046C}"/>
              </a:ext>
            </a:extLst>
          </p:cNvPr>
          <p:cNvCxnSpPr>
            <a:cxnSpLocks/>
          </p:cNvCxnSpPr>
          <p:nvPr/>
        </p:nvCxnSpPr>
        <p:spPr>
          <a:xfrm>
            <a:off x="7268633" y="4055533"/>
            <a:ext cx="102870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C263926-CF47-442B-8DC0-D772AD930A32}"/>
              </a:ext>
            </a:extLst>
          </p:cNvPr>
          <p:cNvCxnSpPr/>
          <p:nvPr/>
        </p:nvCxnSpPr>
        <p:spPr>
          <a:xfrm>
            <a:off x="7268633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04D7AE0-AD3A-4560-BE29-FD22E55C5B9F}"/>
              </a:ext>
            </a:extLst>
          </p:cNvPr>
          <p:cNvCxnSpPr/>
          <p:nvPr/>
        </p:nvCxnSpPr>
        <p:spPr>
          <a:xfrm>
            <a:off x="8297333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13F6396-31BB-4A64-A73A-942653552292}"/>
              </a:ext>
            </a:extLst>
          </p:cNvPr>
          <p:cNvCxnSpPr>
            <a:cxnSpLocks/>
          </p:cNvCxnSpPr>
          <p:nvPr/>
        </p:nvCxnSpPr>
        <p:spPr>
          <a:xfrm>
            <a:off x="8297333" y="4292600"/>
            <a:ext cx="982133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F2DE640-9638-47BE-9AEB-607484E9C4A6}"/>
              </a:ext>
            </a:extLst>
          </p:cNvPr>
          <p:cNvCxnSpPr>
            <a:cxnSpLocks/>
          </p:cNvCxnSpPr>
          <p:nvPr/>
        </p:nvCxnSpPr>
        <p:spPr>
          <a:xfrm>
            <a:off x="9279466" y="4055533"/>
            <a:ext cx="95038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81C6FEC-22D6-4BED-8BD4-8CE8EE8298E2}"/>
              </a:ext>
            </a:extLst>
          </p:cNvPr>
          <p:cNvCxnSpPr/>
          <p:nvPr/>
        </p:nvCxnSpPr>
        <p:spPr>
          <a:xfrm>
            <a:off x="9279466" y="4055533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FE309E1-2BF3-403E-BA94-622391BCF4E3}"/>
              </a:ext>
            </a:extLst>
          </p:cNvPr>
          <p:cNvCxnSpPr/>
          <p:nvPr/>
        </p:nvCxnSpPr>
        <p:spPr>
          <a:xfrm>
            <a:off x="5274733" y="3678766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D636632-5920-4C28-AEC0-2D61CE17A8A6}"/>
              </a:ext>
            </a:extLst>
          </p:cNvPr>
          <p:cNvCxnSpPr>
            <a:cxnSpLocks/>
          </p:cNvCxnSpPr>
          <p:nvPr/>
        </p:nvCxnSpPr>
        <p:spPr>
          <a:xfrm>
            <a:off x="5274733" y="3915833"/>
            <a:ext cx="2065867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8C1756C-88CA-4C79-8DE9-65BA67E45FD5}"/>
              </a:ext>
            </a:extLst>
          </p:cNvPr>
          <p:cNvCxnSpPr/>
          <p:nvPr/>
        </p:nvCxnSpPr>
        <p:spPr>
          <a:xfrm>
            <a:off x="7340600" y="3678766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1EA60F2-5B79-4848-84C9-E5EBF5E3D8DD}"/>
              </a:ext>
            </a:extLst>
          </p:cNvPr>
          <p:cNvCxnSpPr>
            <a:cxnSpLocks/>
          </p:cNvCxnSpPr>
          <p:nvPr/>
        </p:nvCxnSpPr>
        <p:spPr>
          <a:xfrm>
            <a:off x="7340600" y="3678766"/>
            <a:ext cx="20531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0CF32D5-3ACE-4D93-A442-84A986C5086D}"/>
              </a:ext>
            </a:extLst>
          </p:cNvPr>
          <p:cNvCxnSpPr/>
          <p:nvPr/>
        </p:nvCxnSpPr>
        <p:spPr>
          <a:xfrm>
            <a:off x="9393766" y="3678766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E5E4D5A-F89A-4DC1-B711-BB030E377EB7}"/>
              </a:ext>
            </a:extLst>
          </p:cNvPr>
          <p:cNvCxnSpPr/>
          <p:nvPr/>
        </p:nvCxnSpPr>
        <p:spPr>
          <a:xfrm>
            <a:off x="9393766" y="3915833"/>
            <a:ext cx="82084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FDF7413-21A2-402C-AD6D-B8FD0A60D552}"/>
              </a:ext>
            </a:extLst>
          </p:cNvPr>
          <p:cNvCxnSpPr/>
          <p:nvPr/>
        </p:nvCxnSpPr>
        <p:spPr>
          <a:xfrm>
            <a:off x="7386320" y="3296135"/>
            <a:ext cx="0" cy="23706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E81D3E5-373C-41C8-8641-B4957C284DB8}"/>
              </a:ext>
            </a:extLst>
          </p:cNvPr>
          <p:cNvCxnSpPr>
            <a:cxnSpLocks/>
          </p:cNvCxnSpPr>
          <p:nvPr/>
        </p:nvCxnSpPr>
        <p:spPr>
          <a:xfrm>
            <a:off x="7386320" y="3533202"/>
            <a:ext cx="282829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1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51</Words>
  <Application>Microsoft Office PowerPoint</Application>
  <PresentationFormat>宽屏</PresentationFormat>
  <Paragraphs>47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瑞轩</dc:creator>
  <cp:lastModifiedBy>黄 瑞轩</cp:lastModifiedBy>
  <cp:revision>2</cp:revision>
  <dcterms:created xsi:type="dcterms:W3CDTF">2021-11-02T15:23:14Z</dcterms:created>
  <dcterms:modified xsi:type="dcterms:W3CDTF">2021-11-03T08:04:11Z</dcterms:modified>
</cp:coreProperties>
</file>