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4.wmf"/><Relationship Id="rId4" Type="http://schemas.openxmlformats.org/officeDocument/2006/relationships/image" Target="../media/image4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3.wmf"/><Relationship Id="rId7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2AE37-1823-42A4-B6FA-C9296502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0C3A8-94B6-481C-A1D8-635D5E70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06E45-9B18-441C-8DD7-9C90F55C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2659-60D8-45FD-A218-B5C6AEA1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C23FD-E86F-4EAA-BC37-10BD63E5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8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D0FB-CD6B-4385-BFF4-3562F340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8B2CE-C2CA-4943-A33D-5576A243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E5DE3-E67C-4AE6-A60A-0180A14B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6D384-7DD9-41CA-9227-9299DF32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0311B-A534-40F9-810C-BB77CDE2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B06A8-A18E-4E2A-B1C7-D24ECF968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918D2-BB72-4D96-BE5F-EF489453A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4130E-9D14-45BF-9BBC-79220A15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597EB-B276-4109-9D3E-85F52513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BD1E6-0726-403B-AE67-8A2A772F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66D65-CB34-491C-B0AE-393D7DCB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4BAE7-3F45-4B20-BE32-82DF3052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77DE-1AED-400C-B585-3E76BE65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B015-CBF6-40B1-84BD-81026FD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1C5B-FD5B-44BF-9DBE-90CD8D3B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865E-1F35-413B-B6F5-8022DDF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63140-7032-47FE-A8EB-0C14935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C77C6-BBE2-402C-835E-DA600C2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43AB6-CA64-4354-8850-60E67795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67A4A-D6C0-4AA1-9159-C93A914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7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DB991-691B-4D87-A193-81EEE3EA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36A93-A576-4231-A6F4-052CB644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8E52D-AE3F-4063-AF35-780D03B7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93D14-5A34-4513-8D6C-C76D3610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BF69C-6D28-4816-9941-5D3A5C08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99DA4-E2DB-4E8A-99A1-05182E43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A662-765F-4BB7-B164-46BECD6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4F4D5-315C-4844-9FCB-05B87416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0A465-6B27-407F-9BCD-EF4E2E3C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F57F3-4A34-49DE-B55C-D3BF67275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9EF48-98BA-4A20-A125-389EC081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A0A88-C58C-4D8F-9590-1360D329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461E1-D9DA-4843-81F9-8CD927F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8DC47D-DDA7-4E4C-86B8-4747135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9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8676B-1F9E-4800-A181-9614F733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2C405-6E08-4A4E-B1BE-BEDC7A2F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663586-158B-416A-8262-A1FE81C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492DA-4E46-4720-AE7C-8AC0C48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85611-11CD-4794-A0BC-FF2D85B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DA75D-EF7A-4681-8F15-3A208F9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DDF3B-5195-4CA5-8895-9C7027A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3EF4F-6BB6-41D9-9373-2E41BA16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9984-B554-4AA5-93EE-7674D360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58870-C3C9-4677-AEB5-6595A864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0E64D-54D7-4A1F-AF02-48AEB449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FD7D1-E3D3-4CA3-9A3F-4AF36B6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57B27-5CBB-4A01-97AB-2B2A1AFC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255D-0E1D-475D-AA26-6B6D5434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64D2F-6029-4457-A95E-D0C6D5FC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62989-700B-4D3B-95C5-1F6156B93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DACA7-B4A9-4C12-BA56-2D188E29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22A22-294B-4EAB-B207-DD5731A9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1EF2C-FC35-4C68-8E65-D7E270C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2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02F5AD-0D44-4471-BFC2-8463C20C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DEED5-C3B6-486F-999F-2F402D1C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DA1C4-8816-45DA-95E9-2FC350E8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3371-2A0D-45A8-9362-610B137DA70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6F143-86FD-4F55-8F71-23D163A71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61B3A-2EB5-4AAD-92FF-CF024AC2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05E7-277E-44A6-8AE0-91F150EA8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wmf"/><Relationship Id="rId22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4FD729-6947-4E78-96D1-CF6EFD6C2BA1}"/>
              </a:ext>
            </a:extLst>
          </p:cNvPr>
          <p:cNvSpPr/>
          <p:nvPr/>
        </p:nvSpPr>
        <p:spPr>
          <a:xfrm>
            <a:off x="1335881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DCE82-2728-457A-876F-17D6F7EE7AF5}"/>
              </a:ext>
            </a:extLst>
          </p:cNvPr>
          <p:cNvSpPr/>
          <p:nvPr/>
        </p:nvSpPr>
        <p:spPr>
          <a:xfrm>
            <a:off x="3731419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307AF8-6638-400E-B034-8E70E9FA22E0}"/>
              </a:ext>
            </a:extLst>
          </p:cNvPr>
          <p:cNvSpPr/>
          <p:nvPr/>
        </p:nvSpPr>
        <p:spPr>
          <a:xfrm>
            <a:off x="6126957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26F8AA-33CB-44D3-B415-D107DFA6966D}"/>
              </a:ext>
            </a:extLst>
          </p:cNvPr>
          <p:cNvSpPr/>
          <p:nvPr/>
        </p:nvSpPr>
        <p:spPr>
          <a:xfrm>
            <a:off x="8522495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068D-981A-48BF-807D-6CEB0BDE6443}"/>
              </a:ext>
            </a:extLst>
          </p:cNvPr>
          <p:cNvSpPr/>
          <p:nvPr/>
        </p:nvSpPr>
        <p:spPr>
          <a:xfrm>
            <a:off x="1335881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7CA4D-BAEC-414B-85DC-C533E9410955}"/>
              </a:ext>
            </a:extLst>
          </p:cNvPr>
          <p:cNvSpPr/>
          <p:nvPr/>
        </p:nvSpPr>
        <p:spPr>
          <a:xfrm>
            <a:off x="3731419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C2972C-AC4A-44CB-B0AC-348609B2A027}"/>
              </a:ext>
            </a:extLst>
          </p:cNvPr>
          <p:cNvSpPr/>
          <p:nvPr/>
        </p:nvSpPr>
        <p:spPr>
          <a:xfrm>
            <a:off x="6126957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227F75-63C2-45BE-8CF9-8AB1F32D8CD5}"/>
              </a:ext>
            </a:extLst>
          </p:cNvPr>
          <p:cNvSpPr/>
          <p:nvPr/>
        </p:nvSpPr>
        <p:spPr>
          <a:xfrm>
            <a:off x="8522495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16BF3-CB2C-4984-80C2-F565AB4B82E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621631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E29259F-BB3A-405B-976D-F965B6A42B85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1621631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C90B89-A8BA-4C57-9969-C5B733D8CE08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621631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1BE8FE-7E4E-493E-84C9-CED5C32B43E7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1621631" y="1821656"/>
            <a:ext cx="7186614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9ED26B-016B-47E0-9657-7D00350B9286}"/>
              </a:ext>
            </a:extLst>
          </p:cNvPr>
          <p:cNvCxnSpPr/>
          <p:nvPr/>
        </p:nvCxnSpPr>
        <p:spPr>
          <a:xfrm>
            <a:off x="4017169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04AC7-1590-4623-A380-DF690EEF563C}"/>
              </a:ext>
            </a:extLst>
          </p:cNvPr>
          <p:cNvCxnSpPr/>
          <p:nvPr/>
        </p:nvCxnSpPr>
        <p:spPr>
          <a:xfrm>
            <a:off x="4017169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A3D9571-8433-4F34-B9BF-3198E19E41A7}"/>
              </a:ext>
            </a:extLst>
          </p:cNvPr>
          <p:cNvCxnSpPr/>
          <p:nvPr/>
        </p:nvCxnSpPr>
        <p:spPr>
          <a:xfrm>
            <a:off x="4017169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2091D90-7CBF-4FBA-806A-D51351F992D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621631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E21AD28-7CE7-4DBD-959E-149B9AA24588}"/>
              </a:ext>
            </a:extLst>
          </p:cNvPr>
          <p:cNvCxnSpPr/>
          <p:nvPr/>
        </p:nvCxnSpPr>
        <p:spPr>
          <a:xfrm>
            <a:off x="6412706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32F4C9-F25A-4B84-8A61-0A2CAA1DB2A9}"/>
              </a:ext>
            </a:extLst>
          </p:cNvPr>
          <p:cNvCxnSpPr/>
          <p:nvPr/>
        </p:nvCxnSpPr>
        <p:spPr>
          <a:xfrm>
            <a:off x="6412706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13F4B4-2C3B-43FD-8635-0524FCD59C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17169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FEA6D3F-D47C-4204-AF2E-459DCCF645A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1621631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3C93B7-538F-4566-805C-2D6EE94796C0}"/>
              </a:ext>
            </a:extLst>
          </p:cNvPr>
          <p:cNvCxnSpPr/>
          <p:nvPr/>
        </p:nvCxnSpPr>
        <p:spPr>
          <a:xfrm>
            <a:off x="8808244" y="1821655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67BA04A-A499-4500-90B1-14E0CC204C8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6412707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06E0D-415A-490A-83D9-4D81931C080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017169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DFCC4CF-734A-4302-9CB3-7560764501EF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1621631" y="1821656"/>
            <a:ext cx="7186614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4FD729-6947-4E78-96D1-CF6EFD6C2BA1}"/>
              </a:ext>
            </a:extLst>
          </p:cNvPr>
          <p:cNvSpPr/>
          <p:nvPr/>
        </p:nvSpPr>
        <p:spPr>
          <a:xfrm>
            <a:off x="1335881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DCE82-2728-457A-876F-17D6F7EE7AF5}"/>
              </a:ext>
            </a:extLst>
          </p:cNvPr>
          <p:cNvSpPr/>
          <p:nvPr/>
        </p:nvSpPr>
        <p:spPr>
          <a:xfrm>
            <a:off x="3731419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307AF8-6638-400E-B034-8E70E9FA22E0}"/>
              </a:ext>
            </a:extLst>
          </p:cNvPr>
          <p:cNvSpPr/>
          <p:nvPr/>
        </p:nvSpPr>
        <p:spPr>
          <a:xfrm>
            <a:off x="6126957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26F8AA-33CB-44D3-B415-D107DFA6966D}"/>
              </a:ext>
            </a:extLst>
          </p:cNvPr>
          <p:cNvSpPr/>
          <p:nvPr/>
        </p:nvSpPr>
        <p:spPr>
          <a:xfrm>
            <a:off x="8522495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068D-981A-48BF-807D-6CEB0BDE6443}"/>
              </a:ext>
            </a:extLst>
          </p:cNvPr>
          <p:cNvSpPr/>
          <p:nvPr/>
        </p:nvSpPr>
        <p:spPr>
          <a:xfrm>
            <a:off x="1335881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7CA4D-BAEC-414B-85DC-C533E9410955}"/>
              </a:ext>
            </a:extLst>
          </p:cNvPr>
          <p:cNvSpPr/>
          <p:nvPr/>
        </p:nvSpPr>
        <p:spPr>
          <a:xfrm>
            <a:off x="3731419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C2972C-AC4A-44CB-B0AC-348609B2A027}"/>
              </a:ext>
            </a:extLst>
          </p:cNvPr>
          <p:cNvSpPr/>
          <p:nvPr/>
        </p:nvSpPr>
        <p:spPr>
          <a:xfrm>
            <a:off x="6126957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227F75-63C2-45BE-8CF9-8AB1F32D8CD5}"/>
              </a:ext>
            </a:extLst>
          </p:cNvPr>
          <p:cNvSpPr/>
          <p:nvPr/>
        </p:nvSpPr>
        <p:spPr>
          <a:xfrm>
            <a:off x="8522495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16BF3-CB2C-4984-80C2-F565AB4B82E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621631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E29259F-BB3A-405B-976D-F965B6A42B85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1621631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C90B89-A8BA-4C57-9969-C5B733D8CE08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1621631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1BE8FE-7E4E-493E-84C9-CED5C32B43E7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1621631" y="1821656"/>
            <a:ext cx="7186614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9ED26B-016B-47E0-9657-7D00350B9286}"/>
              </a:ext>
            </a:extLst>
          </p:cNvPr>
          <p:cNvCxnSpPr/>
          <p:nvPr/>
        </p:nvCxnSpPr>
        <p:spPr>
          <a:xfrm>
            <a:off x="4017169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04AC7-1590-4623-A380-DF690EEF563C}"/>
              </a:ext>
            </a:extLst>
          </p:cNvPr>
          <p:cNvCxnSpPr/>
          <p:nvPr/>
        </p:nvCxnSpPr>
        <p:spPr>
          <a:xfrm>
            <a:off x="4017169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A3D9571-8433-4F34-B9BF-3198E19E41A7}"/>
              </a:ext>
            </a:extLst>
          </p:cNvPr>
          <p:cNvCxnSpPr/>
          <p:nvPr/>
        </p:nvCxnSpPr>
        <p:spPr>
          <a:xfrm>
            <a:off x="4017169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2091D90-7CBF-4FBA-806A-D51351F992D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621631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E21AD28-7CE7-4DBD-959E-149B9AA24588}"/>
              </a:ext>
            </a:extLst>
          </p:cNvPr>
          <p:cNvCxnSpPr/>
          <p:nvPr/>
        </p:nvCxnSpPr>
        <p:spPr>
          <a:xfrm>
            <a:off x="6412706" y="1821656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32F4C9-F25A-4B84-8A61-0A2CAA1DB2A9}"/>
              </a:ext>
            </a:extLst>
          </p:cNvPr>
          <p:cNvCxnSpPr/>
          <p:nvPr/>
        </p:nvCxnSpPr>
        <p:spPr>
          <a:xfrm>
            <a:off x="6412706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13F4B4-2C3B-43FD-8635-0524FCD59C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17169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FEA6D3F-D47C-4204-AF2E-459DCCF645A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1621631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3C93B7-538F-4566-805C-2D6EE94796C0}"/>
              </a:ext>
            </a:extLst>
          </p:cNvPr>
          <p:cNvCxnSpPr/>
          <p:nvPr/>
        </p:nvCxnSpPr>
        <p:spPr>
          <a:xfrm>
            <a:off x="8808244" y="1821655"/>
            <a:ext cx="0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67BA04A-A499-4500-90B1-14E0CC204C8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6412707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AD06E0D-415A-490A-83D9-4D81931C080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017169" y="1821656"/>
            <a:ext cx="4791076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DFCC4CF-734A-4302-9CB3-7560764501EF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1621631" y="1821656"/>
            <a:ext cx="7186614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DBEB46-14D7-4A9D-ADDD-8D60EA06D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53314"/>
              </p:ext>
            </p:extLst>
          </p:nvPr>
        </p:nvGraphicFramePr>
        <p:xfrm>
          <a:off x="1005788" y="830263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558720" imgH="190440" progId="Equation.DSMT4">
                  <p:embed/>
                </p:oleObj>
              </mc:Choice>
              <mc:Fallback>
                <p:oleObj name="Equation" r:id="rId3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788" y="830263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C4C0FC4-EA11-4A74-8359-6F424269D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71507"/>
              </p:ext>
            </p:extLst>
          </p:nvPr>
        </p:nvGraphicFramePr>
        <p:xfrm>
          <a:off x="3401326" y="830262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558720" imgH="190440" progId="Equation.DSMT4">
                  <p:embed/>
                </p:oleObj>
              </mc:Choice>
              <mc:Fallback>
                <p:oleObj name="Equation" r:id="rId5" imgW="55872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DBEB46-14D7-4A9D-ADDD-8D60EA06D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326" y="830262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BA3A740-0711-4EA8-BD3A-618D75DA4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71591"/>
              </p:ext>
            </p:extLst>
          </p:nvPr>
        </p:nvGraphicFramePr>
        <p:xfrm>
          <a:off x="5796864" y="808829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C4C0FC4-EA11-4A74-8359-6F424269D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6864" y="808829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DDB3685-3DE5-4B43-9E5B-5C6022DB2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14174"/>
              </p:ext>
            </p:extLst>
          </p:nvPr>
        </p:nvGraphicFramePr>
        <p:xfrm>
          <a:off x="8178800" y="822325"/>
          <a:ext cx="12588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571320" imgH="190440" progId="Equation.DSMT4">
                  <p:embed/>
                </p:oleObj>
              </mc:Choice>
              <mc:Fallback>
                <p:oleObj name="Equation" r:id="rId9" imgW="571320" imgH="1904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BA3A740-0711-4EA8-BD3A-618D75DA4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8800" y="822325"/>
                        <a:ext cx="12588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2A9B0D0-7D13-4E14-B652-071089773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52677"/>
              </p:ext>
            </p:extLst>
          </p:nvPr>
        </p:nvGraphicFramePr>
        <p:xfrm>
          <a:off x="1103313" y="5032375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DDB3685-3DE5-4B43-9E5B-5C6022DB2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313" y="5032375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F06EE03-76F5-4355-921A-13EC47D22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37336"/>
              </p:ext>
            </p:extLst>
          </p:nvPr>
        </p:nvGraphicFramePr>
        <p:xfrm>
          <a:off x="8277225" y="5008563"/>
          <a:ext cx="1063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3" imgW="482400" imgH="190440" progId="Equation.DSMT4">
                  <p:embed/>
                </p:oleObj>
              </mc:Choice>
              <mc:Fallback>
                <p:oleObj name="Equation" r:id="rId13" imgW="4824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7225" y="5008563"/>
                        <a:ext cx="1063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CFDB59-E78D-4440-847C-729042A3C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82217"/>
              </p:ext>
            </p:extLst>
          </p:nvPr>
        </p:nvGraphicFramePr>
        <p:xfrm>
          <a:off x="5895975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5" imgW="469800" imgH="190440" progId="Equation.DSMT4">
                  <p:embed/>
                </p:oleObj>
              </mc:Choice>
              <mc:Fallback>
                <p:oleObj name="Equation" r:id="rId15" imgW="4698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AC5711E-DB5B-423B-AF3F-147A9CDD9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39384"/>
              </p:ext>
            </p:extLst>
          </p:nvPr>
        </p:nvGraphicFramePr>
        <p:xfrm>
          <a:off x="3499644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7" imgW="469800" imgH="190440" progId="Equation.DSMT4">
                  <p:embed/>
                </p:oleObj>
              </mc:Choice>
              <mc:Fallback>
                <p:oleObj name="Equation" r:id="rId17" imgW="4698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9644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9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4FD729-6947-4E78-96D1-CF6EFD6C2BA1}"/>
              </a:ext>
            </a:extLst>
          </p:cNvPr>
          <p:cNvSpPr/>
          <p:nvPr/>
        </p:nvSpPr>
        <p:spPr>
          <a:xfrm>
            <a:off x="1335881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DCE82-2728-457A-876F-17D6F7EE7AF5}"/>
              </a:ext>
            </a:extLst>
          </p:cNvPr>
          <p:cNvSpPr/>
          <p:nvPr/>
        </p:nvSpPr>
        <p:spPr>
          <a:xfrm>
            <a:off x="3731419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307AF8-6638-400E-B034-8E70E9FA22E0}"/>
              </a:ext>
            </a:extLst>
          </p:cNvPr>
          <p:cNvSpPr/>
          <p:nvPr/>
        </p:nvSpPr>
        <p:spPr>
          <a:xfrm>
            <a:off x="6126957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26F8AA-33CB-44D3-B415-D107DFA6966D}"/>
              </a:ext>
            </a:extLst>
          </p:cNvPr>
          <p:cNvSpPr/>
          <p:nvPr/>
        </p:nvSpPr>
        <p:spPr>
          <a:xfrm>
            <a:off x="8522495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068D-981A-48BF-807D-6CEB0BDE6443}"/>
              </a:ext>
            </a:extLst>
          </p:cNvPr>
          <p:cNvSpPr/>
          <p:nvPr/>
        </p:nvSpPr>
        <p:spPr>
          <a:xfrm>
            <a:off x="1335881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7CA4D-BAEC-414B-85DC-C533E9410955}"/>
              </a:ext>
            </a:extLst>
          </p:cNvPr>
          <p:cNvSpPr/>
          <p:nvPr/>
        </p:nvSpPr>
        <p:spPr>
          <a:xfrm>
            <a:off x="3731419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C2972C-AC4A-44CB-B0AC-348609B2A027}"/>
              </a:ext>
            </a:extLst>
          </p:cNvPr>
          <p:cNvSpPr/>
          <p:nvPr/>
        </p:nvSpPr>
        <p:spPr>
          <a:xfrm>
            <a:off x="6126957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227F75-63C2-45BE-8CF9-8AB1F32D8CD5}"/>
              </a:ext>
            </a:extLst>
          </p:cNvPr>
          <p:cNvSpPr/>
          <p:nvPr/>
        </p:nvSpPr>
        <p:spPr>
          <a:xfrm>
            <a:off x="8522495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16BF3-CB2C-4984-80C2-F565AB4B82E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621631" y="1821656"/>
            <a:ext cx="0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04AC7-1590-4623-A380-DF690EEF563C}"/>
              </a:ext>
            </a:extLst>
          </p:cNvPr>
          <p:cNvCxnSpPr/>
          <p:nvPr/>
        </p:nvCxnSpPr>
        <p:spPr>
          <a:xfrm>
            <a:off x="4017169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13F4B4-2C3B-43FD-8635-0524FCD59C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17169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67BA04A-A499-4500-90B1-14E0CC204C8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6412707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DBEB46-14D7-4A9D-ADDD-8D60EA06D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788" y="830263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558720" imgH="190440" progId="Equation.DSMT4">
                  <p:embed/>
                </p:oleObj>
              </mc:Choice>
              <mc:Fallback>
                <p:oleObj name="Equation" r:id="rId3" imgW="55872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DBEB46-14D7-4A9D-ADDD-8D60EA06D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788" y="830263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C4C0FC4-EA11-4A74-8359-6F424269D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1326" y="830262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558720" imgH="190440" progId="Equation.DSMT4">
                  <p:embed/>
                </p:oleObj>
              </mc:Choice>
              <mc:Fallback>
                <p:oleObj name="Equation" r:id="rId5" imgW="55872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C4C0FC4-EA11-4A74-8359-6F424269D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326" y="830262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BA3A740-0711-4EA8-BD3A-618D75DA4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6864" y="808829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BA3A740-0711-4EA8-BD3A-618D75DA4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6864" y="808829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DDB3685-3DE5-4B43-9E5B-5C6022DB2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8800" y="822325"/>
          <a:ext cx="12588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571320" imgH="190440" progId="Equation.DSMT4">
                  <p:embed/>
                </p:oleObj>
              </mc:Choice>
              <mc:Fallback>
                <p:oleObj name="Equation" r:id="rId9" imgW="571320" imgH="1904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DDB3685-3DE5-4B43-9E5B-5C6022DB2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8800" y="822325"/>
                        <a:ext cx="12588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2A9B0D0-7D13-4E14-B652-071089773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5032375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313" y="5032375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F06EE03-76F5-4355-921A-13EC47D22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7225" y="5008563"/>
          <a:ext cx="1063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3" imgW="482400" imgH="190440" progId="Equation.DSMT4">
                  <p:embed/>
                </p:oleObj>
              </mc:Choice>
              <mc:Fallback>
                <p:oleObj name="Equation" r:id="rId13" imgW="482400" imgH="1904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F06EE03-76F5-4355-921A-13EC47D22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7225" y="5008563"/>
                        <a:ext cx="1063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CFDB59-E78D-4440-847C-729042A3C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5975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5" imgW="469800" imgH="190440" progId="Equation.DSMT4">
                  <p:embed/>
                </p:oleObj>
              </mc:Choice>
              <mc:Fallback>
                <p:oleObj name="Equation" r:id="rId15" imgW="469800" imgH="1904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ACFDB59-E78D-4440-847C-729042A3C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AC5711E-DB5B-423B-AF3F-147A9CDD9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9644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7" imgW="469800" imgH="190440" progId="Equation.DSMT4">
                  <p:embed/>
                </p:oleObj>
              </mc:Choice>
              <mc:Fallback>
                <p:oleObj name="Equation" r:id="rId17" imgW="469800" imgH="1904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BAC5711E-DB5B-423B-AF3F-147A9CDD9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9644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3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4FD729-6947-4E78-96D1-CF6EFD6C2BA1}"/>
              </a:ext>
            </a:extLst>
          </p:cNvPr>
          <p:cNvSpPr/>
          <p:nvPr/>
        </p:nvSpPr>
        <p:spPr>
          <a:xfrm>
            <a:off x="1335881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DCE82-2728-457A-876F-17D6F7EE7AF5}"/>
              </a:ext>
            </a:extLst>
          </p:cNvPr>
          <p:cNvSpPr/>
          <p:nvPr/>
        </p:nvSpPr>
        <p:spPr>
          <a:xfrm>
            <a:off x="3731419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307AF8-6638-400E-B034-8E70E9FA22E0}"/>
              </a:ext>
            </a:extLst>
          </p:cNvPr>
          <p:cNvSpPr/>
          <p:nvPr/>
        </p:nvSpPr>
        <p:spPr>
          <a:xfrm>
            <a:off x="6126957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26F8AA-33CB-44D3-B415-D107DFA6966D}"/>
              </a:ext>
            </a:extLst>
          </p:cNvPr>
          <p:cNvSpPr/>
          <p:nvPr/>
        </p:nvSpPr>
        <p:spPr>
          <a:xfrm>
            <a:off x="8522495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068D-981A-48BF-807D-6CEB0BDE6443}"/>
              </a:ext>
            </a:extLst>
          </p:cNvPr>
          <p:cNvSpPr/>
          <p:nvPr/>
        </p:nvSpPr>
        <p:spPr>
          <a:xfrm>
            <a:off x="1335881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7CA4D-BAEC-414B-85DC-C533E9410955}"/>
              </a:ext>
            </a:extLst>
          </p:cNvPr>
          <p:cNvSpPr/>
          <p:nvPr/>
        </p:nvSpPr>
        <p:spPr>
          <a:xfrm>
            <a:off x="3731419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C2972C-AC4A-44CB-B0AC-348609B2A027}"/>
              </a:ext>
            </a:extLst>
          </p:cNvPr>
          <p:cNvSpPr/>
          <p:nvPr/>
        </p:nvSpPr>
        <p:spPr>
          <a:xfrm>
            <a:off x="6126957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227F75-63C2-45BE-8CF9-8AB1F32D8CD5}"/>
              </a:ext>
            </a:extLst>
          </p:cNvPr>
          <p:cNvSpPr/>
          <p:nvPr/>
        </p:nvSpPr>
        <p:spPr>
          <a:xfrm>
            <a:off x="8522495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16BF3-CB2C-4984-80C2-F565AB4B82E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621631" y="1821656"/>
            <a:ext cx="0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04AC7-1590-4623-A380-DF690EEF563C}"/>
              </a:ext>
            </a:extLst>
          </p:cNvPr>
          <p:cNvCxnSpPr/>
          <p:nvPr/>
        </p:nvCxnSpPr>
        <p:spPr>
          <a:xfrm>
            <a:off x="4017169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13F4B4-2C3B-43FD-8635-0524FCD59C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17169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67BA04A-A499-4500-90B1-14E0CC204C8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6412707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DBEB46-14D7-4A9D-ADDD-8D60EA06D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788" y="830263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558720" imgH="190440" progId="Equation.DSMT4">
                  <p:embed/>
                </p:oleObj>
              </mc:Choice>
              <mc:Fallback>
                <p:oleObj name="Equation" r:id="rId3" imgW="55872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DBEB46-14D7-4A9D-ADDD-8D60EA06D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788" y="830263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C4C0FC4-EA11-4A74-8359-6F424269D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1326" y="830262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558720" imgH="190440" progId="Equation.DSMT4">
                  <p:embed/>
                </p:oleObj>
              </mc:Choice>
              <mc:Fallback>
                <p:oleObj name="Equation" r:id="rId5" imgW="55872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C4C0FC4-EA11-4A74-8359-6F424269D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326" y="830262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BA3A740-0711-4EA8-BD3A-618D75DA4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6864" y="808829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BA3A740-0711-4EA8-BD3A-618D75DA4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6864" y="808829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DDB3685-3DE5-4B43-9E5B-5C6022DB2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8800" y="822325"/>
          <a:ext cx="12588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9" imgW="571320" imgH="190440" progId="Equation.DSMT4">
                  <p:embed/>
                </p:oleObj>
              </mc:Choice>
              <mc:Fallback>
                <p:oleObj name="Equation" r:id="rId9" imgW="571320" imgH="1904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DDB3685-3DE5-4B43-9E5B-5C6022DB2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8800" y="822325"/>
                        <a:ext cx="12588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2A9B0D0-7D13-4E14-B652-071089773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5032375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313" y="5032375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F06EE03-76F5-4355-921A-13EC47D22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7225" y="5008563"/>
          <a:ext cx="1063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3" imgW="482400" imgH="190440" progId="Equation.DSMT4">
                  <p:embed/>
                </p:oleObj>
              </mc:Choice>
              <mc:Fallback>
                <p:oleObj name="Equation" r:id="rId13" imgW="482400" imgH="1904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F06EE03-76F5-4355-921A-13EC47D22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7225" y="5008563"/>
                        <a:ext cx="1063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CFDB59-E78D-4440-847C-729042A3C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5975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5" imgW="469800" imgH="190440" progId="Equation.DSMT4">
                  <p:embed/>
                </p:oleObj>
              </mc:Choice>
              <mc:Fallback>
                <p:oleObj name="Equation" r:id="rId15" imgW="469800" imgH="1904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ACFDB59-E78D-4440-847C-729042A3C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AC5711E-DB5B-423B-AF3F-147A9CDD9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9644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7" imgW="469800" imgH="190440" progId="Equation.DSMT4">
                  <p:embed/>
                </p:oleObj>
              </mc:Choice>
              <mc:Fallback>
                <p:oleObj name="Equation" r:id="rId17" imgW="469800" imgH="1904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BAC5711E-DB5B-423B-AF3F-147A9CDD9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9644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1342681-35B5-4431-8BD5-4F3D75FF8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97188"/>
              </p:ext>
            </p:extLst>
          </p:nvPr>
        </p:nvGraphicFramePr>
        <p:xfrm>
          <a:off x="9288066" y="1427162"/>
          <a:ext cx="299244" cy="33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88066" y="1427162"/>
                        <a:ext cx="299244" cy="33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B9F192-BA7F-4497-B581-9617B2B7C238}"/>
              </a:ext>
            </a:extLst>
          </p:cNvPr>
          <p:cNvSpPr/>
          <p:nvPr/>
        </p:nvSpPr>
        <p:spPr>
          <a:xfrm rot="2894713">
            <a:off x="2080682" y="2070929"/>
            <a:ext cx="6273634" cy="218176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9AEACE6-C9F6-4CED-B16A-E251A5B72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26089"/>
              </p:ext>
            </p:extLst>
          </p:nvPr>
        </p:nvGraphicFramePr>
        <p:xfrm>
          <a:off x="9764713" y="2316163"/>
          <a:ext cx="209232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21" imgW="799920" imgH="799920" progId="Equation.DSMT4">
                  <p:embed/>
                </p:oleObj>
              </mc:Choice>
              <mc:Fallback>
                <p:oleObj name="Equation" r:id="rId21" imgW="799920" imgH="7999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1342681-35B5-4431-8BD5-4F3D75FF8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64713" y="2316163"/>
                        <a:ext cx="2092325" cy="210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44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C4FD729-6947-4E78-96D1-CF6EFD6C2BA1}"/>
              </a:ext>
            </a:extLst>
          </p:cNvPr>
          <p:cNvSpPr/>
          <p:nvPr/>
        </p:nvSpPr>
        <p:spPr>
          <a:xfrm>
            <a:off x="1335881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4DCE82-2728-457A-876F-17D6F7EE7AF5}"/>
              </a:ext>
            </a:extLst>
          </p:cNvPr>
          <p:cNvSpPr/>
          <p:nvPr/>
        </p:nvSpPr>
        <p:spPr>
          <a:xfrm>
            <a:off x="3731419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307AF8-6638-400E-B034-8E70E9FA22E0}"/>
              </a:ext>
            </a:extLst>
          </p:cNvPr>
          <p:cNvSpPr/>
          <p:nvPr/>
        </p:nvSpPr>
        <p:spPr>
          <a:xfrm>
            <a:off x="6126957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26F8AA-33CB-44D3-B415-D107DFA6966D}"/>
              </a:ext>
            </a:extLst>
          </p:cNvPr>
          <p:cNvSpPr/>
          <p:nvPr/>
        </p:nvSpPr>
        <p:spPr>
          <a:xfrm>
            <a:off x="8522495" y="12501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068D-981A-48BF-807D-6CEB0BDE6443}"/>
              </a:ext>
            </a:extLst>
          </p:cNvPr>
          <p:cNvSpPr/>
          <p:nvPr/>
        </p:nvSpPr>
        <p:spPr>
          <a:xfrm>
            <a:off x="1335881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5E7CA4D-BAEC-414B-85DC-C533E9410955}"/>
              </a:ext>
            </a:extLst>
          </p:cNvPr>
          <p:cNvSpPr/>
          <p:nvPr/>
        </p:nvSpPr>
        <p:spPr>
          <a:xfrm>
            <a:off x="3731419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FC2972C-AC4A-44CB-B0AC-348609B2A027}"/>
              </a:ext>
            </a:extLst>
          </p:cNvPr>
          <p:cNvSpPr/>
          <p:nvPr/>
        </p:nvSpPr>
        <p:spPr>
          <a:xfrm>
            <a:off x="6126957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D227F75-63C2-45BE-8CF9-8AB1F32D8CD5}"/>
              </a:ext>
            </a:extLst>
          </p:cNvPr>
          <p:cNvSpPr/>
          <p:nvPr/>
        </p:nvSpPr>
        <p:spPr>
          <a:xfrm>
            <a:off x="8522495" y="434578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16BF3-CB2C-4984-80C2-F565AB4B82E1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621631" y="1821656"/>
            <a:ext cx="0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04AC7-1590-4623-A380-DF690EEF563C}"/>
              </a:ext>
            </a:extLst>
          </p:cNvPr>
          <p:cNvCxnSpPr/>
          <p:nvPr/>
        </p:nvCxnSpPr>
        <p:spPr>
          <a:xfrm>
            <a:off x="4017169" y="1821656"/>
            <a:ext cx="2395538" cy="252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A3D9571-8433-4F34-B9BF-3198E19E41A7}"/>
              </a:ext>
            </a:extLst>
          </p:cNvPr>
          <p:cNvCxnSpPr/>
          <p:nvPr/>
        </p:nvCxnSpPr>
        <p:spPr>
          <a:xfrm>
            <a:off x="4017169" y="1821656"/>
            <a:ext cx="4791076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13F4B4-2C3B-43FD-8635-0524FCD59C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17169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67BA04A-A499-4500-90B1-14E0CC204C8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6412707" y="1821656"/>
            <a:ext cx="2395538" cy="25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8DBEB46-14D7-4A9D-ADDD-8D60EA06D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788" y="830263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558720" imgH="190440" progId="Equation.DSMT4">
                  <p:embed/>
                </p:oleObj>
              </mc:Choice>
              <mc:Fallback>
                <p:oleObj name="Equation" r:id="rId3" imgW="55872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8DBEB46-14D7-4A9D-ADDD-8D60EA06D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788" y="830263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C4C0FC4-EA11-4A74-8359-6F424269D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41975"/>
              </p:ext>
            </p:extLst>
          </p:nvPr>
        </p:nvGraphicFramePr>
        <p:xfrm>
          <a:off x="3401326" y="830262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558720" imgH="190440" progId="Equation.DSMT4">
                  <p:embed/>
                </p:oleObj>
              </mc:Choice>
              <mc:Fallback>
                <p:oleObj name="Equation" r:id="rId5" imgW="558720" imgH="1904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C4C0FC4-EA11-4A74-8359-6F424269D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326" y="830262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BA3A740-0711-4EA8-BD3A-618D75DA4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6864" y="808829"/>
          <a:ext cx="1231686" cy="41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BA3A740-0711-4EA8-BD3A-618D75DA4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6864" y="808829"/>
                        <a:ext cx="1231686" cy="419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DDB3685-3DE5-4B43-9E5B-5C6022DB2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8800" y="822325"/>
          <a:ext cx="12588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571320" imgH="190440" progId="Equation.DSMT4">
                  <p:embed/>
                </p:oleObj>
              </mc:Choice>
              <mc:Fallback>
                <p:oleObj name="Equation" r:id="rId9" imgW="571320" imgH="1904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DDDB3685-3DE5-4B43-9E5B-5C6022DB2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8800" y="822325"/>
                        <a:ext cx="12588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2A9B0D0-7D13-4E14-B652-071089773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5032375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2A9B0D0-7D13-4E14-B652-071089773D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313" y="5032375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F06EE03-76F5-4355-921A-13EC47D22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7225" y="5008563"/>
          <a:ext cx="1063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3" imgW="482400" imgH="190440" progId="Equation.DSMT4">
                  <p:embed/>
                </p:oleObj>
              </mc:Choice>
              <mc:Fallback>
                <p:oleObj name="Equation" r:id="rId13" imgW="482400" imgH="1904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F06EE03-76F5-4355-921A-13EC47D22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7225" y="5008563"/>
                        <a:ext cx="1063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ACFDB59-E78D-4440-847C-729042A3C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77805"/>
              </p:ext>
            </p:extLst>
          </p:nvPr>
        </p:nvGraphicFramePr>
        <p:xfrm>
          <a:off x="5895975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5" imgW="469800" imgH="190440" progId="Equation.DSMT4">
                  <p:embed/>
                </p:oleObj>
              </mc:Choice>
              <mc:Fallback>
                <p:oleObj name="Equation" r:id="rId15" imgW="469800" imgH="1904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ACFDB59-E78D-4440-847C-729042A3C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AC5711E-DB5B-423B-AF3F-147A9CDD9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97654"/>
              </p:ext>
            </p:extLst>
          </p:nvPr>
        </p:nvGraphicFramePr>
        <p:xfrm>
          <a:off x="3499644" y="5009356"/>
          <a:ext cx="1035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7" imgW="469800" imgH="190440" progId="Equation.DSMT4">
                  <p:embed/>
                </p:oleObj>
              </mc:Choice>
              <mc:Fallback>
                <p:oleObj name="Equation" r:id="rId17" imgW="469800" imgH="1904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BAC5711E-DB5B-423B-AF3F-147A9CDD9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99644" y="5009356"/>
                        <a:ext cx="10350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3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2</cp:revision>
  <dcterms:created xsi:type="dcterms:W3CDTF">2021-10-23T01:00:44Z</dcterms:created>
  <dcterms:modified xsi:type="dcterms:W3CDTF">2021-10-23T04:53:06Z</dcterms:modified>
</cp:coreProperties>
</file>