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0B418-24F6-498E-B876-A7740101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FBDC69-738D-4097-9919-2B653620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3AB07-02FF-45D3-8BA5-BF6E0A8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BED5-767D-49A7-B3CE-FBBBB221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0C7DE-EEE9-4EAC-A41B-856CD7EB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0FE69-D946-46ED-8D81-01628DD7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3F581-ACE7-4049-B769-51EDC0AFB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3718A-B15F-453A-8F4F-7708AF67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9295C-C73D-4B5F-B889-90C9B5F7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A0992-F0FF-4F05-85BC-788A94DC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722555-16F2-43DA-9FC6-84B47B32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4AFB2-6D50-468B-A77B-6233F573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17D78-160D-4550-A12C-7D80789E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E8A7F-6970-46FC-AA3C-E08C73E5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4000F-4176-408C-BBBB-7702A206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9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D5E73-DD25-480F-A0FA-562F3D9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2B02C-FD2F-4A2C-AA7F-5A5CC46B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47F82-438D-4694-8AA5-3EF6C05B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068E6-1821-4447-8573-57FF2902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2D8DA-ABD1-4914-863E-FB341707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AD74-6531-4058-A949-E457132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5BFBB-F299-4AB9-B8EC-B20BAF51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DD2D8-98FE-4A8B-B97D-8020E39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54A6F-333E-4A64-8F99-AC179CCF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B6B90-106E-4FA9-B59A-77AD7B8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D301-DF12-4A3E-9401-075CCA48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1003B-D763-4508-B496-D05DF741B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02A79-B65B-40FE-AE4A-46BB4857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51C64-AC87-4DA6-B7D0-6CF27DDE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35E9D-ED94-48A8-A966-46FE7CA8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A735B-7FFA-4D8E-B708-F1846754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9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76F9-491A-450C-8C13-34782531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647C-66F6-41CC-8312-099E283E3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E356A-F97D-4D17-A1A7-5F3C7818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6789B-DBC1-473B-BD21-2A3E9EA90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AF455-EF46-4A25-B236-C3A13AC67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50C03D-EFFC-4DEC-8B2C-8FD08AC9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EC1FD-900E-40B3-9974-5DFA098C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3F152-BE9C-4424-AE10-B537E46E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8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64EB-2C58-4FA4-ACB0-11C670C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9699C-0047-4C03-A27D-6C8111F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C7F75-2D59-4AC8-8442-4AC8A5C3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8A3F4-2E39-4CD0-B056-3C7A93B0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AC14A-15DC-4EC7-BF27-D33DD73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CF472A-49ED-45E5-ABC5-6281DCB5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AC91B-A0EC-48D6-86B5-EB2F2418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C5E0-1DE4-4624-9624-0CFACA65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0319B-FEF5-479A-88CA-4AF68066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39E31-31D7-4BB1-9ECF-EFFA512C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D45C-CEE0-4BA2-BEBC-2267C220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80D5F-CB73-4F29-98AA-625D642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AC761-CC81-48C7-AAA9-FCF41621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6D038-1E7C-430B-9E73-65B23374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A754C-6978-45B8-8B18-9BD2C316C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F0EF9-732F-42EE-BB01-C57D4C94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224E5-0E56-4585-A30C-3B2D01B5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BC26-07F0-4CDB-BD96-904E28CE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F115F-95B8-46FC-817F-1EE8A458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A28D4-DFE8-41B9-AC3F-93F17B4E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74FDF-912D-4D1F-BD55-96FA91F0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0D0BD-42D3-4087-829D-89850FD0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E4A1E-741A-4E70-9995-9CDE15CAAD3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15AD1-9C8A-4D60-B434-0CC3B29C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CF8E9-9443-4C68-BAD9-424845DE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F37C-543F-4773-B707-1AEDA9A97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7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C543201-DA6E-443E-9E96-8D554DBD489F}"/>
              </a:ext>
            </a:extLst>
          </p:cNvPr>
          <p:cNvSpPr/>
          <p:nvPr/>
        </p:nvSpPr>
        <p:spPr>
          <a:xfrm>
            <a:off x="481012" y="67652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4CC792-5073-44A5-B17E-C766446D7261}"/>
              </a:ext>
            </a:extLst>
          </p:cNvPr>
          <p:cNvSpPr/>
          <p:nvPr/>
        </p:nvSpPr>
        <p:spPr>
          <a:xfrm>
            <a:off x="1042986" y="67652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DD9E78-40DE-41FB-8BC0-78A9EF89015F}"/>
              </a:ext>
            </a:extLst>
          </p:cNvPr>
          <p:cNvSpPr/>
          <p:nvPr/>
        </p:nvSpPr>
        <p:spPr>
          <a:xfrm>
            <a:off x="1659731" y="6741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E52E7D-6DF9-4FB2-A87C-989EB0674084}"/>
              </a:ext>
            </a:extLst>
          </p:cNvPr>
          <p:cNvSpPr/>
          <p:nvPr/>
        </p:nvSpPr>
        <p:spPr>
          <a:xfrm>
            <a:off x="2221705" y="6741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AEE18C-2892-4C06-98D1-0E546133D88B}"/>
              </a:ext>
            </a:extLst>
          </p:cNvPr>
          <p:cNvSpPr/>
          <p:nvPr/>
        </p:nvSpPr>
        <p:spPr>
          <a:xfrm>
            <a:off x="2838450" y="6741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7C8B3C-A335-4D5F-931F-4039D4B054B5}"/>
              </a:ext>
            </a:extLst>
          </p:cNvPr>
          <p:cNvSpPr/>
          <p:nvPr/>
        </p:nvSpPr>
        <p:spPr>
          <a:xfrm>
            <a:off x="3455195" y="6741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03B299-D324-4CCB-8361-76E03114617B}"/>
              </a:ext>
            </a:extLst>
          </p:cNvPr>
          <p:cNvSpPr/>
          <p:nvPr/>
        </p:nvSpPr>
        <p:spPr>
          <a:xfrm>
            <a:off x="862008" y="2155286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9E6A84-B0D0-41D0-B11B-FB3BE95B596A}"/>
              </a:ext>
            </a:extLst>
          </p:cNvPr>
          <p:cNvSpPr/>
          <p:nvPr/>
        </p:nvSpPr>
        <p:spPr>
          <a:xfrm>
            <a:off x="1379934" y="21552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E9AEBD-E3CE-445E-90CE-8EF379604026}"/>
              </a:ext>
            </a:extLst>
          </p:cNvPr>
          <p:cNvSpPr/>
          <p:nvPr/>
        </p:nvSpPr>
        <p:spPr>
          <a:xfrm>
            <a:off x="1949053" y="21552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6642A2-ED23-4F64-B4F3-228A83599421}"/>
              </a:ext>
            </a:extLst>
          </p:cNvPr>
          <p:cNvSpPr/>
          <p:nvPr/>
        </p:nvSpPr>
        <p:spPr>
          <a:xfrm>
            <a:off x="2574131" y="21552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7B570C-04DF-4FC3-A232-DF92C8B9F40E}"/>
              </a:ext>
            </a:extLst>
          </p:cNvPr>
          <p:cNvSpPr/>
          <p:nvPr/>
        </p:nvSpPr>
        <p:spPr>
          <a:xfrm>
            <a:off x="3148012" y="21552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D46736-2EFB-4772-8B21-679BA9F27F6A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3172" y="940848"/>
            <a:ext cx="380996" cy="12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014E2A-FBFB-408A-9A2E-6966DA72EA8C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994168" y="938467"/>
            <a:ext cx="1976442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478CB86-1BB4-438B-A8EB-F2FC2D98CE23}"/>
              </a:ext>
            </a:extLst>
          </p:cNvPr>
          <p:cNvCxnSpPr>
            <a:stCxn id="10" idx="0"/>
            <a:endCxn id="9" idx="4"/>
          </p:cNvCxnSpPr>
          <p:nvPr/>
        </p:nvCxnSpPr>
        <p:spPr>
          <a:xfrm flipV="1">
            <a:off x="994168" y="938467"/>
            <a:ext cx="2593187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53BCFA-1A2E-43D6-9602-B76D0A175F41}"/>
              </a:ext>
            </a:extLst>
          </p:cNvPr>
          <p:cNvCxnSpPr>
            <a:stCxn id="11" idx="0"/>
            <a:endCxn id="5" idx="4"/>
          </p:cNvCxnSpPr>
          <p:nvPr/>
        </p:nvCxnSpPr>
        <p:spPr>
          <a:xfrm flipH="1" flipV="1">
            <a:off x="1175146" y="940848"/>
            <a:ext cx="336948" cy="121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DD4648B-8A49-4AFF-AE86-F7D404CA3185}"/>
              </a:ext>
            </a:extLst>
          </p:cNvPr>
          <p:cNvCxnSpPr>
            <a:stCxn id="11" idx="0"/>
            <a:endCxn id="6" idx="4"/>
          </p:cNvCxnSpPr>
          <p:nvPr/>
        </p:nvCxnSpPr>
        <p:spPr>
          <a:xfrm flipV="1">
            <a:off x="1512094" y="938467"/>
            <a:ext cx="27979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E14E77E-E98D-4E44-9217-E4CFBBC2A4F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flipV="1">
            <a:off x="1512094" y="938467"/>
            <a:ext cx="841771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6078E77-5E7A-4545-89EB-E57B23D303E3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H="1" flipV="1">
            <a:off x="1791891" y="938467"/>
            <a:ext cx="289322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5F9B53C-A84F-46BE-82D5-BB8AE4086B21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081213" y="938467"/>
            <a:ext cx="27265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C453A2-3E9D-4290-A7EB-34EFB8197D85}"/>
              </a:ext>
            </a:extLst>
          </p:cNvPr>
          <p:cNvCxnSpPr>
            <a:stCxn id="13" idx="0"/>
            <a:endCxn id="6" idx="4"/>
          </p:cNvCxnSpPr>
          <p:nvPr/>
        </p:nvCxnSpPr>
        <p:spPr>
          <a:xfrm flipH="1" flipV="1">
            <a:off x="1791891" y="938467"/>
            <a:ext cx="914400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979657-9DA6-43AB-ABDD-C9F7730B88D5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2706291" y="938467"/>
            <a:ext cx="264319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DF8FA53-7DA6-4F13-9585-4112900CF59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2353865" y="938467"/>
            <a:ext cx="92630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33FAA3F-571F-40E5-9F8D-2BDCA4FA7D63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2970610" y="938467"/>
            <a:ext cx="30956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6F7B0DA-4564-48D2-8EC2-154E37D2C445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3280172" y="938467"/>
            <a:ext cx="307183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FC54C2-23C5-4AF6-A750-92E8B19D5D13}"/>
              </a:ext>
            </a:extLst>
          </p:cNvPr>
          <p:cNvCxnSpPr/>
          <p:nvPr/>
        </p:nvCxnSpPr>
        <p:spPr>
          <a:xfrm>
            <a:off x="3719514" y="1842071"/>
            <a:ext cx="197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B7B2473B-1F48-4987-B3CF-C9DA8CDB2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0135"/>
              </p:ext>
            </p:extLst>
          </p:nvPr>
        </p:nvGraphicFramePr>
        <p:xfrm>
          <a:off x="4020932" y="1981059"/>
          <a:ext cx="1368520" cy="30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50680" imgH="190440" progId="Equation.DSMT4">
                  <p:embed/>
                </p:oleObj>
              </mc:Choice>
              <mc:Fallback>
                <p:oleObj name="Equation" r:id="rId3" imgW="850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0932" y="1981059"/>
                        <a:ext cx="1368520" cy="30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椭圆 44">
            <a:extLst>
              <a:ext uri="{FF2B5EF4-FFF2-40B4-BE49-F238E27FC236}">
                <a16:creationId xmlns:a16="http://schemas.microsoft.com/office/drawing/2014/main" id="{78423ADC-664D-4D87-B165-0160E690BDED}"/>
              </a:ext>
            </a:extLst>
          </p:cNvPr>
          <p:cNvSpPr/>
          <p:nvPr/>
        </p:nvSpPr>
        <p:spPr>
          <a:xfrm>
            <a:off x="4573032" y="38892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03F6DED-B581-40E8-A27F-EB84AA0BCFD4}"/>
              </a:ext>
            </a:extLst>
          </p:cNvPr>
          <p:cNvSpPr/>
          <p:nvPr/>
        </p:nvSpPr>
        <p:spPr>
          <a:xfrm>
            <a:off x="4096945" y="76502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67178D7-A6FA-4776-95B6-BC7B0CEC404E}"/>
              </a:ext>
            </a:extLst>
          </p:cNvPr>
          <p:cNvSpPr/>
          <p:nvPr/>
        </p:nvSpPr>
        <p:spPr>
          <a:xfrm>
            <a:off x="4577306" y="76502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47B4856-DC75-4BA6-A816-7ADF08DB3580}"/>
              </a:ext>
            </a:extLst>
          </p:cNvPr>
          <p:cNvSpPr/>
          <p:nvPr/>
        </p:nvSpPr>
        <p:spPr>
          <a:xfrm>
            <a:off x="5024836" y="76502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528EB4D-2055-43B4-BC79-AC3ED4DB2EF2}"/>
              </a:ext>
            </a:extLst>
          </p:cNvPr>
          <p:cNvSpPr/>
          <p:nvPr/>
        </p:nvSpPr>
        <p:spPr>
          <a:xfrm>
            <a:off x="4573032" y="117138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90CE855-AA02-4858-9565-19699FE3B150}"/>
              </a:ext>
            </a:extLst>
          </p:cNvPr>
          <p:cNvSpPr/>
          <p:nvPr/>
        </p:nvSpPr>
        <p:spPr>
          <a:xfrm>
            <a:off x="4573032" y="153316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D9F2FF-1C21-486A-98B0-5C26CEDCC1A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4229105" y="653248"/>
            <a:ext cx="476087" cy="11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661EB6B-4E56-434E-88D9-5B46A5C2AA55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H="1" flipV="1">
            <a:off x="4705192" y="653248"/>
            <a:ext cx="4274" cy="11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8DE5EE1-92CA-45B9-B3FE-C6E17BC222D0}"/>
              </a:ext>
            </a:extLst>
          </p:cNvPr>
          <p:cNvCxnSpPr>
            <a:stCxn id="48" idx="0"/>
            <a:endCxn id="45" idx="4"/>
          </p:cNvCxnSpPr>
          <p:nvPr/>
        </p:nvCxnSpPr>
        <p:spPr>
          <a:xfrm flipH="1" flipV="1">
            <a:off x="4705192" y="653248"/>
            <a:ext cx="451804" cy="11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A29F739-0B39-4930-9888-2BC37EFEBACF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4705192" y="1029344"/>
            <a:ext cx="4274" cy="14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2B52A05-5C91-4FB8-A8D5-FEC01EFF915E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4705192" y="1435707"/>
            <a:ext cx="0" cy="9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D51BD6-50BF-491B-ABD5-1F7EAE5B17B9}"/>
              </a:ext>
            </a:extLst>
          </p:cNvPr>
          <p:cNvSpPr/>
          <p:nvPr/>
        </p:nvSpPr>
        <p:spPr>
          <a:xfrm>
            <a:off x="4467148" y="322584"/>
            <a:ext cx="476087" cy="14971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3EEA3374-5052-416D-85EC-2E7165FDC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25358"/>
              </p:ext>
            </p:extLst>
          </p:nvPr>
        </p:nvGraphicFramePr>
        <p:xfrm>
          <a:off x="4146155" y="0"/>
          <a:ext cx="1143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11000" imgH="177480" progId="Equation.DSMT4">
                  <p:embed/>
                </p:oleObj>
              </mc:Choice>
              <mc:Fallback>
                <p:oleObj name="Equation" r:id="rId5" imgW="71100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B7B2473B-1F48-4987-B3CF-C9DA8CDB2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6155" y="0"/>
                        <a:ext cx="11430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椭圆 62">
            <a:extLst>
              <a:ext uri="{FF2B5EF4-FFF2-40B4-BE49-F238E27FC236}">
                <a16:creationId xmlns:a16="http://schemas.microsoft.com/office/drawing/2014/main" id="{452F5C48-71DF-4127-A501-9F172847211C}"/>
              </a:ext>
            </a:extLst>
          </p:cNvPr>
          <p:cNvSpPr/>
          <p:nvPr/>
        </p:nvSpPr>
        <p:spPr>
          <a:xfrm>
            <a:off x="5821209" y="65562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2AA3D54-5643-452E-A9BC-D6AD155DD76E}"/>
              </a:ext>
            </a:extLst>
          </p:cNvPr>
          <p:cNvSpPr/>
          <p:nvPr/>
        </p:nvSpPr>
        <p:spPr>
          <a:xfrm>
            <a:off x="6383183" y="65562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7A87440-277E-4F68-963E-2C913E9C730D}"/>
              </a:ext>
            </a:extLst>
          </p:cNvPr>
          <p:cNvSpPr/>
          <p:nvPr/>
        </p:nvSpPr>
        <p:spPr>
          <a:xfrm>
            <a:off x="6999928" y="6532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722D73-BB19-4728-B28D-26F5267382BE}"/>
              </a:ext>
            </a:extLst>
          </p:cNvPr>
          <p:cNvSpPr/>
          <p:nvPr/>
        </p:nvSpPr>
        <p:spPr>
          <a:xfrm>
            <a:off x="7561902" y="6532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5CE8EE8-FA49-445D-9DA3-463F14B83486}"/>
              </a:ext>
            </a:extLst>
          </p:cNvPr>
          <p:cNvSpPr/>
          <p:nvPr/>
        </p:nvSpPr>
        <p:spPr>
          <a:xfrm>
            <a:off x="8178647" y="6532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498CE6A-C625-4754-9752-ED5AB91C7317}"/>
              </a:ext>
            </a:extLst>
          </p:cNvPr>
          <p:cNvSpPr/>
          <p:nvPr/>
        </p:nvSpPr>
        <p:spPr>
          <a:xfrm>
            <a:off x="8795392" y="65324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58C0F21-7E7E-4ECF-AFA2-C15B038CCB15}"/>
              </a:ext>
            </a:extLst>
          </p:cNvPr>
          <p:cNvSpPr/>
          <p:nvPr/>
        </p:nvSpPr>
        <p:spPr>
          <a:xfrm>
            <a:off x="6202205" y="2134386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B17EE13-6E6E-4AC9-8823-5CC237E77785}"/>
              </a:ext>
            </a:extLst>
          </p:cNvPr>
          <p:cNvSpPr/>
          <p:nvPr/>
        </p:nvSpPr>
        <p:spPr>
          <a:xfrm>
            <a:off x="6720131" y="21343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E807C71-A96D-4714-A06E-404BD6567B85}"/>
              </a:ext>
            </a:extLst>
          </p:cNvPr>
          <p:cNvSpPr/>
          <p:nvPr/>
        </p:nvSpPr>
        <p:spPr>
          <a:xfrm>
            <a:off x="7289250" y="21343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F6D32E1-C5DE-46A9-B93C-C6FF8F86DF70}"/>
              </a:ext>
            </a:extLst>
          </p:cNvPr>
          <p:cNvSpPr/>
          <p:nvPr/>
        </p:nvSpPr>
        <p:spPr>
          <a:xfrm>
            <a:off x="7914328" y="21343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AA1931F-E59C-4554-A323-F2B65D7DAE3D}"/>
              </a:ext>
            </a:extLst>
          </p:cNvPr>
          <p:cNvSpPr/>
          <p:nvPr/>
        </p:nvSpPr>
        <p:spPr>
          <a:xfrm>
            <a:off x="8488209" y="2134385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59575E8-7EB6-4EB4-9534-1E41667F534A}"/>
              </a:ext>
            </a:extLst>
          </p:cNvPr>
          <p:cNvCxnSpPr>
            <a:stCxn id="69" idx="0"/>
            <a:endCxn id="63" idx="4"/>
          </p:cNvCxnSpPr>
          <p:nvPr/>
        </p:nvCxnSpPr>
        <p:spPr>
          <a:xfrm flipH="1" flipV="1">
            <a:off x="5953369" y="919948"/>
            <a:ext cx="380996" cy="12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0ABC011-B576-4D5E-826B-44DF1E81E652}"/>
              </a:ext>
            </a:extLst>
          </p:cNvPr>
          <p:cNvCxnSpPr>
            <a:stCxn id="69" idx="0"/>
            <a:endCxn id="67" idx="4"/>
          </p:cNvCxnSpPr>
          <p:nvPr/>
        </p:nvCxnSpPr>
        <p:spPr>
          <a:xfrm flipV="1">
            <a:off x="6334365" y="917567"/>
            <a:ext cx="1976442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C3D2A5B-07FD-4F2C-AC4A-730D561BBB37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V="1">
            <a:off x="6334365" y="917567"/>
            <a:ext cx="2593187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9906698-0753-490B-86A4-80744EB52CA9}"/>
              </a:ext>
            </a:extLst>
          </p:cNvPr>
          <p:cNvCxnSpPr>
            <a:stCxn id="70" idx="0"/>
            <a:endCxn id="64" idx="4"/>
          </p:cNvCxnSpPr>
          <p:nvPr/>
        </p:nvCxnSpPr>
        <p:spPr>
          <a:xfrm flipH="1" flipV="1">
            <a:off x="6515343" y="919948"/>
            <a:ext cx="336948" cy="121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CBCB258-E981-40DE-B92D-802C99269C93}"/>
              </a:ext>
            </a:extLst>
          </p:cNvPr>
          <p:cNvCxnSpPr>
            <a:stCxn id="70" idx="0"/>
            <a:endCxn id="65" idx="4"/>
          </p:cNvCxnSpPr>
          <p:nvPr/>
        </p:nvCxnSpPr>
        <p:spPr>
          <a:xfrm flipV="1">
            <a:off x="6852291" y="917567"/>
            <a:ext cx="279797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949D1AA-B3CF-4E97-ABA2-8E2D1CC51B32}"/>
              </a:ext>
            </a:extLst>
          </p:cNvPr>
          <p:cNvCxnSpPr>
            <a:stCxn id="70" idx="0"/>
            <a:endCxn id="66" idx="4"/>
          </p:cNvCxnSpPr>
          <p:nvPr/>
        </p:nvCxnSpPr>
        <p:spPr>
          <a:xfrm flipV="1">
            <a:off x="6852291" y="917567"/>
            <a:ext cx="841771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3A2233A-65E1-4E72-BC6B-4B954FB4C6C4}"/>
              </a:ext>
            </a:extLst>
          </p:cNvPr>
          <p:cNvCxnSpPr>
            <a:stCxn id="71" idx="0"/>
            <a:endCxn id="65" idx="4"/>
          </p:cNvCxnSpPr>
          <p:nvPr/>
        </p:nvCxnSpPr>
        <p:spPr>
          <a:xfrm flipH="1" flipV="1">
            <a:off x="7132088" y="917567"/>
            <a:ext cx="28932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1219066-7E0A-406F-B30E-0B221C2EF38A}"/>
              </a:ext>
            </a:extLst>
          </p:cNvPr>
          <p:cNvCxnSpPr>
            <a:stCxn id="71" idx="0"/>
            <a:endCxn id="66" idx="4"/>
          </p:cNvCxnSpPr>
          <p:nvPr/>
        </p:nvCxnSpPr>
        <p:spPr>
          <a:xfrm flipV="1">
            <a:off x="7421410" y="917567"/>
            <a:ext cx="272652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04F0581-1E87-4D8C-A7EF-DE63C40CC72D}"/>
              </a:ext>
            </a:extLst>
          </p:cNvPr>
          <p:cNvCxnSpPr>
            <a:stCxn id="72" idx="0"/>
            <a:endCxn id="65" idx="4"/>
          </p:cNvCxnSpPr>
          <p:nvPr/>
        </p:nvCxnSpPr>
        <p:spPr>
          <a:xfrm flipH="1" flipV="1">
            <a:off x="7132088" y="917567"/>
            <a:ext cx="914400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9D3EAC6-B82D-4012-82BD-DFCD14842103}"/>
              </a:ext>
            </a:extLst>
          </p:cNvPr>
          <p:cNvCxnSpPr>
            <a:stCxn id="72" idx="0"/>
            <a:endCxn id="67" idx="4"/>
          </p:cNvCxnSpPr>
          <p:nvPr/>
        </p:nvCxnSpPr>
        <p:spPr>
          <a:xfrm flipV="1">
            <a:off x="8046488" y="917567"/>
            <a:ext cx="264319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7675FF1-D458-4589-9D25-3EAEC404F15E}"/>
              </a:ext>
            </a:extLst>
          </p:cNvPr>
          <p:cNvCxnSpPr>
            <a:stCxn id="66" idx="4"/>
            <a:endCxn id="73" idx="0"/>
          </p:cNvCxnSpPr>
          <p:nvPr/>
        </p:nvCxnSpPr>
        <p:spPr>
          <a:xfrm>
            <a:off x="7694062" y="917567"/>
            <a:ext cx="92630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57E109C-D8C1-4FEA-ADD7-E2534428A086}"/>
              </a:ext>
            </a:extLst>
          </p:cNvPr>
          <p:cNvCxnSpPr>
            <a:stCxn id="67" idx="4"/>
            <a:endCxn id="73" idx="0"/>
          </p:cNvCxnSpPr>
          <p:nvPr/>
        </p:nvCxnSpPr>
        <p:spPr>
          <a:xfrm>
            <a:off x="8310807" y="917567"/>
            <a:ext cx="30956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DFE6166-D0BC-452F-9D3C-50AF5142D184}"/>
              </a:ext>
            </a:extLst>
          </p:cNvPr>
          <p:cNvCxnSpPr>
            <a:stCxn id="73" idx="0"/>
            <a:endCxn id="68" idx="4"/>
          </p:cNvCxnSpPr>
          <p:nvPr/>
        </p:nvCxnSpPr>
        <p:spPr>
          <a:xfrm flipV="1">
            <a:off x="8620369" y="917567"/>
            <a:ext cx="307183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CB552EE-79A5-409B-A0CB-9E0984D3282E}"/>
              </a:ext>
            </a:extLst>
          </p:cNvPr>
          <p:cNvCxnSpPr/>
          <p:nvPr/>
        </p:nvCxnSpPr>
        <p:spPr>
          <a:xfrm>
            <a:off x="9146191" y="1863104"/>
            <a:ext cx="197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E328C211-0D6A-494C-83C3-A77D2DBEE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57946"/>
              </p:ext>
            </p:extLst>
          </p:nvPr>
        </p:nvGraphicFramePr>
        <p:xfrm>
          <a:off x="9447609" y="2002092"/>
          <a:ext cx="1368520" cy="30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850680" imgH="190440" progId="Equation.DSMT4">
                  <p:embed/>
                </p:oleObj>
              </mc:Choice>
              <mc:Fallback>
                <p:oleObj name="Equation" r:id="rId7" imgW="850680" imgH="1904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B7B2473B-1F48-4987-B3CF-C9DA8CDB2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47609" y="2002092"/>
                        <a:ext cx="1368520" cy="30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椭圆 88">
            <a:extLst>
              <a:ext uri="{FF2B5EF4-FFF2-40B4-BE49-F238E27FC236}">
                <a16:creationId xmlns:a16="http://schemas.microsoft.com/office/drawing/2014/main" id="{E4BE1759-F593-40E7-AB74-D6E37849B251}"/>
              </a:ext>
            </a:extLst>
          </p:cNvPr>
          <p:cNvSpPr/>
          <p:nvPr/>
        </p:nvSpPr>
        <p:spPr>
          <a:xfrm>
            <a:off x="9999709" y="409962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2F142BB-D250-496B-A9B1-5AEC79C8CA6E}"/>
              </a:ext>
            </a:extLst>
          </p:cNvPr>
          <p:cNvSpPr/>
          <p:nvPr/>
        </p:nvSpPr>
        <p:spPr>
          <a:xfrm>
            <a:off x="9523622" y="78605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B3FDF2C-0CB7-40AB-8693-ED2C5A012C99}"/>
              </a:ext>
            </a:extLst>
          </p:cNvPr>
          <p:cNvSpPr/>
          <p:nvPr/>
        </p:nvSpPr>
        <p:spPr>
          <a:xfrm>
            <a:off x="9999709" y="787342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755E33A-8FCD-498B-A62B-A5E1967D9C06}"/>
              </a:ext>
            </a:extLst>
          </p:cNvPr>
          <p:cNvSpPr/>
          <p:nvPr/>
        </p:nvSpPr>
        <p:spPr>
          <a:xfrm>
            <a:off x="9999709" y="112633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1241BB7-4E04-4448-B38F-CBD6786E673A}"/>
              </a:ext>
            </a:extLst>
          </p:cNvPr>
          <p:cNvSpPr/>
          <p:nvPr/>
        </p:nvSpPr>
        <p:spPr>
          <a:xfrm>
            <a:off x="9995390" y="145979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5C332A2-A606-4BF1-B305-C2A2C4144630}"/>
              </a:ext>
            </a:extLst>
          </p:cNvPr>
          <p:cNvCxnSpPr>
            <a:stCxn id="90" idx="0"/>
            <a:endCxn id="89" idx="4"/>
          </p:cNvCxnSpPr>
          <p:nvPr/>
        </p:nvCxnSpPr>
        <p:spPr>
          <a:xfrm flipV="1">
            <a:off x="9655782" y="674281"/>
            <a:ext cx="476087" cy="11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9D98062-BCDA-4AFE-9772-1E78EFFBE509}"/>
              </a:ext>
            </a:extLst>
          </p:cNvPr>
          <p:cNvCxnSpPr>
            <a:stCxn id="91" idx="0"/>
            <a:endCxn id="89" idx="4"/>
          </p:cNvCxnSpPr>
          <p:nvPr/>
        </p:nvCxnSpPr>
        <p:spPr>
          <a:xfrm flipV="1">
            <a:off x="10131869" y="674281"/>
            <a:ext cx="0" cy="1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393F218-7B43-4BF2-9BB3-518CD6443B04}"/>
              </a:ext>
            </a:extLst>
          </p:cNvPr>
          <p:cNvCxnSpPr>
            <a:stCxn id="93" idx="0"/>
            <a:endCxn id="91" idx="4"/>
          </p:cNvCxnSpPr>
          <p:nvPr/>
        </p:nvCxnSpPr>
        <p:spPr>
          <a:xfrm flipV="1">
            <a:off x="10131869" y="1051661"/>
            <a:ext cx="0" cy="7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659BE36-3B02-467B-A10F-2EE285BB3277}"/>
              </a:ext>
            </a:extLst>
          </p:cNvPr>
          <p:cNvCxnSpPr>
            <a:stCxn id="94" idx="0"/>
            <a:endCxn id="93" idx="4"/>
          </p:cNvCxnSpPr>
          <p:nvPr/>
        </p:nvCxnSpPr>
        <p:spPr>
          <a:xfrm flipV="1">
            <a:off x="10127550" y="1390650"/>
            <a:ext cx="4319" cy="6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51B3F4F1-5A36-4D86-81D3-04584BCAF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25277"/>
              </p:ext>
            </p:extLst>
          </p:nvPr>
        </p:nvGraphicFramePr>
        <p:xfrm>
          <a:off x="9572832" y="21033"/>
          <a:ext cx="1143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711000" imgH="177480" progId="Equation.DSMT4">
                  <p:embed/>
                </p:oleObj>
              </mc:Choice>
              <mc:Fallback>
                <p:oleObj name="Equation" r:id="rId9" imgW="71100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3EEA3374-5052-416D-85EC-2E7165FDC4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2832" y="21033"/>
                        <a:ext cx="11430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椭圆 109">
            <a:extLst>
              <a:ext uri="{FF2B5EF4-FFF2-40B4-BE49-F238E27FC236}">
                <a16:creationId xmlns:a16="http://schemas.microsoft.com/office/drawing/2014/main" id="{1FB16B6E-A64B-48AA-AF44-46E3605CE04C}"/>
              </a:ext>
            </a:extLst>
          </p:cNvPr>
          <p:cNvSpPr/>
          <p:nvPr/>
        </p:nvSpPr>
        <p:spPr>
          <a:xfrm>
            <a:off x="10451513" y="1463012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99A5DA79-B878-4634-85BA-B07CC9D76095}"/>
              </a:ext>
            </a:extLst>
          </p:cNvPr>
          <p:cNvCxnSpPr>
            <a:cxnSpLocks/>
            <a:stCxn id="110" idx="0"/>
            <a:endCxn id="93" idx="4"/>
          </p:cNvCxnSpPr>
          <p:nvPr/>
        </p:nvCxnSpPr>
        <p:spPr>
          <a:xfrm flipH="1" flipV="1">
            <a:off x="10131869" y="1390650"/>
            <a:ext cx="451804" cy="7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07B8C8AC-6BDB-47E9-BEE1-88911347A24E}"/>
              </a:ext>
            </a:extLst>
          </p:cNvPr>
          <p:cNvSpPr/>
          <p:nvPr/>
        </p:nvSpPr>
        <p:spPr>
          <a:xfrm>
            <a:off x="9906177" y="336347"/>
            <a:ext cx="476087" cy="14971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D1CC2668-4697-423D-98E8-BA20AF2D6B0F}"/>
              </a:ext>
            </a:extLst>
          </p:cNvPr>
          <p:cNvSpPr/>
          <p:nvPr/>
        </p:nvSpPr>
        <p:spPr>
          <a:xfrm>
            <a:off x="370284" y="283394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9D1AA0C-59B4-40AE-BA04-972FFB8DD641}"/>
              </a:ext>
            </a:extLst>
          </p:cNvPr>
          <p:cNvSpPr/>
          <p:nvPr/>
        </p:nvSpPr>
        <p:spPr>
          <a:xfrm>
            <a:off x="932258" y="283394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3B394CC9-94C4-410C-8D35-A4F8554E72DB}"/>
              </a:ext>
            </a:extLst>
          </p:cNvPr>
          <p:cNvSpPr/>
          <p:nvPr/>
        </p:nvSpPr>
        <p:spPr>
          <a:xfrm>
            <a:off x="1549003" y="2831560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9DB5C41-117A-4438-9E68-1A52E9242B5F}"/>
              </a:ext>
            </a:extLst>
          </p:cNvPr>
          <p:cNvSpPr/>
          <p:nvPr/>
        </p:nvSpPr>
        <p:spPr>
          <a:xfrm>
            <a:off x="2110977" y="2831560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FCF3EBB-8787-486F-8DDC-666CAFFC6B1F}"/>
              </a:ext>
            </a:extLst>
          </p:cNvPr>
          <p:cNvSpPr/>
          <p:nvPr/>
        </p:nvSpPr>
        <p:spPr>
          <a:xfrm>
            <a:off x="2727722" y="2831560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60B15B3-117E-41FD-8E8B-897CF3D9B11F}"/>
              </a:ext>
            </a:extLst>
          </p:cNvPr>
          <p:cNvSpPr/>
          <p:nvPr/>
        </p:nvSpPr>
        <p:spPr>
          <a:xfrm>
            <a:off x="3344467" y="2831560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886C453-7654-4F17-9562-FF6A094BDF23}"/>
              </a:ext>
            </a:extLst>
          </p:cNvPr>
          <p:cNvSpPr/>
          <p:nvPr/>
        </p:nvSpPr>
        <p:spPr>
          <a:xfrm>
            <a:off x="751280" y="431269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1CC490D-F02E-4E12-82BD-C7C3F04A15BE}"/>
              </a:ext>
            </a:extLst>
          </p:cNvPr>
          <p:cNvSpPr/>
          <p:nvPr/>
        </p:nvSpPr>
        <p:spPr>
          <a:xfrm>
            <a:off x="1269206" y="4312697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D4D907B8-5DA8-419C-96E7-C0535B980E4E}"/>
              </a:ext>
            </a:extLst>
          </p:cNvPr>
          <p:cNvSpPr/>
          <p:nvPr/>
        </p:nvSpPr>
        <p:spPr>
          <a:xfrm>
            <a:off x="1838325" y="4312697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B77D6D1-2193-4030-ADC9-12347E72475D}"/>
              </a:ext>
            </a:extLst>
          </p:cNvPr>
          <p:cNvSpPr/>
          <p:nvPr/>
        </p:nvSpPr>
        <p:spPr>
          <a:xfrm>
            <a:off x="2463403" y="4312697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626063-10C3-4A26-BC21-4C33755D355F}"/>
              </a:ext>
            </a:extLst>
          </p:cNvPr>
          <p:cNvSpPr/>
          <p:nvPr/>
        </p:nvSpPr>
        <p:spPr>
          <a:xfrm>
            <a:off x="3037284" y="4312697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6BC4D22-6D6D-4FBB-BBF2-5669B41A01D5}"/>
              </a:ext>
            </a:extLst>
          </p:cNvPr>
          <p:cNvCxnSpPr>
            <a:stCxn id="124" idx="0"/>
            <a:endCxn id="118" idx="4"/>
          </p:cNvCxnSpPr>
          <p:nvPr/>
        </p:nvCxnSpPr>
        <p:spPr>
          <a:xfrm flipH="1" flipV="1">
            <a:off x="502444" y="3098260"/>
            <a:ext cx="380996" cy="12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28FB304-EEB1-47B1-973B-C52E79ABA425}"/>
              </a:ext>
            </a:extLst>
          </p:cNvPr>
          <p:cNvCxnSpPr>
            <a:stCxn id="124" idx="0"/>
            <a:endCxn id="122" idx="4"/>
          </p:cNvCxnSpPr>
          <p:nvPr/>
        </p:nvCxnSpPr>
        <p:spPr>
          <a:xfrm flipV="1">
            <a:off x="883440" y="3095879"/>
            <a:ext cx="1976442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686EB8A-7635-4A04-BDF4-3FD73259D011}"/>
              </a:ext>
            </a:extLst>
          </p:cNvPr>
          <p:cNvCxnSpPr>
            <a:stCxn id="124" idx="0"/>
            <a:endCxn id="123" idx="4"/>
          </p:cNvCxnSpPr>
          <p:nvPr/>
        </p:nvCxnSpPr>
        <p:spPr>
          <a:xfrm flipV="1">
            <a:off x="883440" y="3095879"/>
            <a:ext cx="2593187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4056B5D1-52C9-4B0E-AFD3-AA9A597EA6B0}"/>
              </a:ext>
            </a:extLst>
          </p:cNvPr>
          <p:cNvCxnSpPr>
            <a:stCxn id="125" idx="0"/>
            <a:endCxn id="119" idx="4"/>
          </p:cNvCxnSpPr>
          <p:nvPr/>
        </p:nvCxnSpPr>
        <p:spPr>
          <a:xfrm flipH="1" flipV="1">
            <a:off x="1064418" y="3098260"/>
            <a:ext cx="336948" cy="1214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55BE82B5-03CE-42BE-ADCD-1E423DE69956}"/>
              </a:ext>
            </a:extLst>
          </p:cNvPr>
          <p:cNvCxnSpPr>
            <a:stCxn id="125" idx="0"/>
            <a:endCxn id="120" idx="4"/>
          </p:cNvCxnSpPr>
          <p:nvPr/>
        </p:nvCxnSpPr>
        <p:spPr>
          <a:xfrm flipV="1">
            <a:off x="1401366" y="3095879"/>
            <a:ext cx="27979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7F7FEA6-A7C9-468D-BA42-FBBA23189CD1}"/>
              </a:ext>
            </a:extLst>
          </p:cNvPr>
          <p:cNvCxnSpPr>
            <a:stCxn id="125" idx="0"/>
            <a:endCxn id="121" idx="4"/>
          </p:cNvCxnSpPr>
          <p:nvPr/>
        </p:nvCxnSpPr>
        <p:spPr>
          <a:xfrm flipV="1">
            <a:off x="1401366" y="3095879"/>
            <a:ext cx="841771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CBA89A1-F903-412B-B738-38250B333DC5}"/>
              </a:ext>
            </a:extLst>
          </p:cNvPr>
          <p:cNvCxnSpPr>
            <a:stCxn id="126" idx="0"/>
            <a:endCxn id="120" idx="4"/>
          </p:cNvCxnSpPr>
          <p:nvPr/>
        </p:nvCxnSpPr>
        <p:spPr>
          <a:xfrm flipH="1" flipV="1">
            <a:off x="1681163" y="3095879"/>
            <a:ext cx="28932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70D1104-B517-48E0-971E-31F8F9BA8802}"/>
              </a:ext>
            </a:extLst>
          </p:cNvPr>
          <p:cNvCxnSpPr>
            <a:stCxn id="126" idx="0"/>
            <a:endCxn id="121" idx="4"/>
          </p:cNvCxnSpPr>
          <p:nvPr/>
        </p:nvCxnSpPr>
        <p:spPr>
          <a:xfrm flipV="1">
            <a:off x="1970485" y="3095879"/>
            <a:ext cx="272652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CC4E554-D8FA-4CF4-9FDD-86BFE4F7C052}"/>
              </a:ext>
            </a:extLst>
          </p:cNvPr>
          <p:cNvCxnSpPr>
            <a:stCxn id="127" idx="0"/>
            <a:endCxn id="120" idx="4"/>
          </p:cNvCxnSpPr>
          <p:nvPr/>
        </p:nvCxnSpPr>
        <p:spPr>
          <a:xfrm flipH="1" flipV="1">
            <a:off x="1681163" y="3095879"/>
            <a:ext cx="914400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1271FE1-2E77-46F6-B6C7-05B6C2187D30}"/>
              </a:ext>
            </a:extLst>
          </p:cNvPr>
          <p:cNvCxnSpPr>
            <a:stCxn id="127" idx="0"/>
            <a:endCxn id="122" idx="4"/>
          </p:cNvCxnSpPr>
          <p:nvPr/>
        </p:nvCxnSpPr>
        <p:spPr>
          <a:xfrm flipV="1">
            <a:off x="2595563" y="3095879"/>
            <a:ext cx="264319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9417789-48CC-4FC6-A570-6304A1434EB0}"/>
              </a:ext>
            </a:extLst>
          </p:cNvPr>
          <p:cNvCxnSpPr>
            <a:stCxn id="121" idx="4"/>
            <a:endCxn id="128" idx="0"/>
          </p:cNvCxnSpPr>
          <p:nvPr/>
        </p:nvCxnSpPr>
        <p:spPr>
          <a:xfrm>
            <a:off x="2243137" y="3095879"/>
            <a:ext cx="92630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41AD34C9-F90C-494F-9CDF-5DEAAD0FC519}"/>
              </a:ext>
            </a:extLst>
          </p:cNvPr>
          <p:cNvCxnSpPr>
            <a:stCxn id="122" idx="4"/>
            <a:endCxn id="128" idx="0"/>
          </p:cNvCxnSpPr>
          <p:nvPr/>
        </p:nvCxnSpPr>
        <p:spPr>
          <a:xfrm>
            <a:off x="2859882" y="3095879"/>
            <a:ext cx="30956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30EE3C9C-6856-47D8-A1B2-CDC8046A064B}"/>
              </a:ext>
            </a:extLst>
          </p:cNvPr>
          <p:cNvCxnSpPr>
            <a:stCxn id="128" idx="0"/>
            <a:endCxn id="123" idx="4"/>
          </p:cNvCxnSpPr>
          <p:nvPr/>
        </p:nvCxnSpPr>
        <p:spPr>
          <a:xfrm flipV="1">
            <a:off x="3169444" y="3095879"/>
            <a:ext cx="307183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B845152-209A-449C-84DA-53AA89446025}"/>
              </a:ext>
            </a:extLst>
          </p:cNvPr>
          <p:cNvCxnSpPr/>
          <p:nvPr/>
        </p:nvCxnSpPr>
        <p:spPr>
          <a:xfrm>
            <a:off x="3715742" y="3626421"/>
            <a:ext cx="197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E909A70E-3175-453D-A342-C9D2C6F02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92218"/>
              </p:ext>
            </p:extLst>
          </p:nvPr>
        </p:nvGraphicFramePr>
        <p:xfrm>
          <a:off x="4017160" y="3765409"/>
          <a:ext cx="1368520" cy="30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0" imgW="850680" imgH="190440" progId="Equation.DSMT4">
                  <p:embed/>
                </p:oleObj>
              </mc:Choice>
              <mc:Fallback>
                <p:oleObj name="Equation" r:id="rId10" imgW="850680" imgH="1904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B7B2473B-1F48-4987-B3CF-C9DA8CDB2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7160" y="3765409"/>
                        <a:ext cx="1368520" cy="30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DCA91C7B-4765-4B03-AABE-89CE169C4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61133"/>
              </p:ext>
            </p:extLst>
          </p:nvPr>
        </p:nvGraphicFramePr>
        <p:xfrm>
          <a:off x="3777460" y="3034283"/>
          <a:ext cx="18176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2" imgW="1130040" imgH="368280" progId="Equation.DSMT4">
                  <p:embed/>
                </p:oleObj>
              </mc:Choice>
              <mc:Fallback>
                <p:oleObj name="Equation" r:id="rId12" imgW="1130040" imgH="36828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E909A70E-3175-453D-A342-C9D2C6F021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7460" y="3034283"/>
                        <a:ext cx="1817687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椭圆 144">
            <a:extLst>
              <a:ext uri="{FF2B5EF4-FFF2-40B4-BE49-F238E27FC236}">
                <a16:creationId xmlns:a16="http://schemas.microsoft.com/office/drawing/2014/main" id="{0CC63769-F151-4F9D-9CF0-A1E4168E821A}"/>
              </a:ext>
            </a:extLst>
          </p:cNvPr>
          <p:cNvSpPr/>
          <p:nvPr/>
        </p:nvSpPr>
        <p:spPr>
          <a:xfrm>
            <a:off x="5740878" y="2895062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4560E3DD-BE77-4A35-A545-6488FD8EF96E}"/>
              </a:ext>
            </a:extLst>
          </p:cNvPr>
          <p:cNvSpPr/>
          <p:nvPr/>
        </p:nvSpPr>
        <p:spPr>
          <a:xfrm>
            <a:off x="6302852" y="2895062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75FE35-2FB0-4A5F-8E55-89F2F22C9510}"/>
              </a:ext>
            </a:extLst>
          </p:cNvPr>
          <p:cNvSpPr/>
          <p:nvPr/>
        </p:nvSpPr>
        <p:spPr>
          <a:xfrm>
            <a:off x="6919597" y="289268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DE2D7E3E-B3B2-42A8-B9F3-598286E03858}"/>
              </a:ext>
            </a:extLst>
          </p:cNvPr>
          <p:cNvSpPr/>
          <p:nvPr/>
        </p:nvSpPr>
        <p:spPr>
          <a:xfrm>
            <a:off x="7481571" y="289268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5D4360CE-BB3C-4DC9-8D51-5FAAAE82A85B}"/>
              </a:ext>
            </a:extLst>
          </p:cNvPr>
          <p:cNvSpPr/>
          <p:nvPr/>
        </p:nvSpPr>
        <p:spPr>
          <a:xfrm>
            <a:off x="8098316" y="289268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BE7E98A8-7E60-47CD-9DEA-D85EB694619C}"/>
              </a:ext>
            </a:extLst>
          </p:cNvPr>
          <p:cNvSpPr/>
          <p:nvPr/>
        </p:nvSpPr>
        <p:spPr>
          <a:xfrm>
            <a:off x="8715061" y="2892681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456861F9-BD5B-45F3-980F-2E137A8CF0CC}"/>
              </a:ext>
            </a:extLst>
          </p:cNvPr>
          <p:cNvSpPr/>
          <p:nvPr/>
        </p:nvSpPr>
        <p:spPr>
          <a:xfrm>
            <a:off x="6121874" y="4373819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6F34388-84DD-4437-8FCE-CA1E299828E1}"/>
              </a:ext>
            </a:extLst>
          </p:cNvPr>
          <p:cNvSpPr/>
          <p:nvPr/>
        </p:nvSpPr>
        <p:spPr>
          <a:xfrm>
            <a:off x="6639800" y="437381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8D16F469-CF83-4771-BAEB-2514C2D6D5C1}"/>
              </a:ext>
            </a:extLst>
          </p:cNvPr>
          <p:cNvSpPr/>
          <p:nvPr/>
        </p:nvSpPr>
        <p:spPr>
          <a:xfrm>
            <a:off x="7208919" y="437381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0A5DEB5F-AB38-4BBC-BF4A-DF5B7275B837}"/>
              </a:ext>
            </a:extLst>
          </p:cNvPr>
          <p:cNvSpPr/>
          <p:nvPr/>
        </p:nvSpPr>
        <p:spPr>
          <a:xfrm>
            <a:off x="7833997" y="437381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DF37582-710F-42A9-AD5D-4942BD3178CA}"/>
              </a:ext>
            </a:extLst>
          </p:cNvPr>
          <p:cNvSpPr/>
          <p:nvPr/>
        </p:nvSpPr>
        <p:spPr>
          <a:xfrm>
            <a:off x="8407878" y="4373818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782C10BB-866F-4961-BB2C-5BA3FACBEE4D}"/>
              </a:ext>
            </a:extLst>
          </p:cNvPr>
          <p:cNvCxnSpPr>
            <a:stCxn id="151" idx="0"/>
            <a:endCxn id="145" idx="4"/>
          </p:cNvCxnSpPr>
          <p:nvPr/>
        </p:nvCxnSpPr>
        <p:spPr>
          <a:xfrm flipH="1" flipV="1">
            <a:off x="5873038" y="3159381"/>
            <a:ext cx="380996" cy="12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62C24031-2237-4167-9D4F-3BEBF0259F0A}"/>
              </a:ext>
            </a:extLst>
          </p:cNvPr>
          <p:cNvCxnSpPr>
            <a:stCxn id="151" idx="0"/>
            <a:endCxn id="149" idx="4"/>
          </p:cNvCxnSpPr>
          <p:nvPr/>
        </p:nvCxnSpPr>
        <p:spPr>
          <a:xfrm flipV="1">
            <a:off x="6254034" y="3157000"/>
            <a:ext cx="1976442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100E14B-4646-4A58-B0D0-0C747974701E}"/>
              </a:ext>
            </a:extLst>
          </p:cNvPr>
          <p:cNvCxnSpPr>
            <a:stCxn id="151" idx="0"/>
            <a:endCxn id="150" idx="4"/>
          </p:cNvCxnSpPr>
          <p:nvPr/>
        </p:nvCxnSpPr>
        <p:spPr>
          <a:xfrm flipV="1">
            <a:off x="6254034" y="3157000"/>
            <a:ext cx="2593187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62AB77-3B74-4E06-B0B2-D09DAE1B7700}"/>
              </a:ext>
            </a:extLst>
          </p:cNvPr>
          <p:cNvCxnSpPr>
            <a:stCxn id="152" idx="0"/>
            <a:endCxn id="146" idx="4"/>
          </p:cNvCxnSpPr>
          <p:nvPr/>
        </p:nvCxnSpPr>
        <p:spPr>
          <a:xfrm flipH="1" flipV="1">
            <a:off x="6435012" y="3159381"/>
            <a:ext cx="336948" cy="1214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794A23F-E53B-4953-869B-C55CFD9BC99A}"/>
              </a:ext>
            </a:extLst>
          </p:cNvPr>
          <p:cNvCxnSpPr>
            <a:stCxn id="152" idx="0"/>
            <a:endCxn id="147" idx="4"/>
          </p:cNvCxnSpPr>
          <p:nvPr/>
        </p:nvCxnSpPr>
        <p:spPr>
          <a:xfrm flipV="1">
            <a:off x="6771960" y="3157000"/>
            <a:ext cx="27979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0687B48-C703-4117-B3C0-5C69F2E8B4F9}"/>
              </a:ext>
            </a:extLst>
          </p:cNvPr>
          <p:cNvCxnSpPr>
            <a:stCxn id="152" idx="0"/>
            <a:endCxn id="148" idx="4"/>
          </p:cNvCxnSpPr>
          <p:nvPr/>
        </p:nvCxnSpPr>
        <p:spPr>
          <a:xfrm flipV="1">
            <a:off x="6771960" y="3157000"/>
            <a:ext cx="841771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30968F89-3679-40DD-8FBA-F59BFD2BA24B}"/>
              </a:ext>
            </a:extLst>
          </p:cNvPr>
          <p:cNvCxnSpPr>
            <a:stCxn id="153" idx="0"/>
            <a:endCxn id="147" idx="4"/>
          </p:cNvCxnSpPr>
          <p:nvPr/>
        </p:nvCxnSpPr>
        <p:spPr>
          <a:xfrm flipH="1" flipV="1">
            <a:off x="7051757" y="3157000"/>
            <a:ext cx="289322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076059D5-3575-4271-A045-560D069BB4EA}"/>
              </a:ext>
            </a:extLst>
          </p:cNvPr>
          <p:cNvCxnSpPr>
            <a:stCxn id="153" idx="0"/>
            <a:endCxn id="148" idx="4"/>
          </p:cNvCxnSpPr>
          <p:nvPr/>
        </p:nvCxnSpPr>
        <p:spPr>
          <a:xfrm flipV="1">
            <a:off x="7341079" y="3157000"/>
            <a:ext cx="27265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3A1A784D-2DC3-4B24-9282-FE9D6273D25E}"/>
              </a:ext>
            </a:extLst>
          </p:cNvPr>
          <p:cNvCxnSpPr>
            <a:stCxn id="154" idx="0"/>
            <a:endCxn id="147" idx="4"/>
          </p:cNvCxnSpPr>
          <p:nvPr/>
        </p:nvCxnSpPr>
        <p:spPr>
          <a:xfrm flipH="1" flipV="1">
            <a:off x="7051757" y="3157000"/>
            <a:ext cx="914400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102937FD-14D6-4717-B5C8-FD36B37EAC6D}"/>
              </a:ext>
            </a:extLst>
          </p:cNvPr>
          <p:cNvCxnSpPr>
            <a:stCxn id="154" idx="0"/>
            <a:endCxn id="149" idx="4"/>
          </p:cNvCxnSpPr>
          <p:nvPr/>
        </p:nvCxnSpPr>
        <p:spPr>
          <a:xfrm flipV="1">
            <a:off x="7966157" y="3157000"/>
            <a:ext cx="264319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60C12C8-E06E-4BDC-AD88-7C66A2B4258E}"/>
              </a:ext>
            </a:extLst>
          </p:cNvPr>
          <p:cNvCxnSpPr>
            <a:stCxn id="148" idx="4"/>
            <a:endCxn id="155" idx="0"/>
          </p:cNvCxnSpPr>
          <p:nvPr/>
        </p:nvCxnSpPr>
        <p:spPr>
          <a:xfrm>
            <a:off x="7613731" y="3157000"/>
            <a:ext cx="926307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2EF497FA-F57F-4B66-B7A7-750357D16647}"/>
              </a:ext>
            </a:extLst>
          </p:cNvPr>
          <p:cNvCxnSpPr>
            <a:stCxn id="149" idx="4"/>
            <a:endCxn id="155" idx="0"/>
          </p:cNvCxnSpPr>
          <p:nvPr/>
        </p:nvCxnSpPr>
        <p:spPr>
          <a:xfrm>
            <a:off x="8230476" y="3157000"/>
            <a:ext cx="30956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3EFB65A-16F4-48AB-BB05-EBA9712EC63C}"/>
              </a:ext>
            </a:extLst>
          </p:cNvPr>
          <p:cNvCxnSpPr>
            <a:stCxn id="155" idx="0"/>
            <a:endCxn id="150" idx="4"/>
          </p:cNvCxnSpPr>
          <p:nvPr/>
        </p:nvCxnSpPr>
        <p:spPr>
          <a:xfrm flipV="1">
            <a:off x="8540038" y="3157000"/>
            <a:ext cx="307183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703FE6E7-54FA-4699-BD86-D53E83DBB403}"/>
              </a:ext>
            </a:extLst>
          </p:cNvPr>
          <p:cNvCxnSpPr/>
          <p:nvPr/>
        </p:nvCxnSpPr>
        <p:spPr>
          <a:xfrm>
            <a:off x="9081017" y="3713435"/>
            <a:ext cx="197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B6D3C04B-1E43-4D88-9245-68DDE46A9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32511"/>
              </p:ext>
            </p:extLst>
          </p:nvPr>
        </p:nvGraphicFramePr>
        <p:xfrm>
          <a:off x="9382435" y="3852423"/>
          <a:ext cx="1368520" cy="30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4" imgW="850680" imgH="190440" progId="Equation.DSMT4">
                  <p:embed/>
                </p:oleObj>
              </mc:Choice>
              <mc:Fallback>
                <p:oleObj name="Equation" r:id="rId14" imgW="850680" imgH="19044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E909A70E-3175-453D-A342-C9D2C6F021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382435" y="3852423"/>
                        <a:ext cx="1368520" cy="30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6B1BA971-8718-4870-98EE-07E0E03B3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72136"/>
              </p:ext>
            </p:extLst>
          </p:nvPr>
        </p:nvGraphicFramePr>
        <p:xfrm>
          <a:off x="9059711" y="3102719"/>
          <a:ext cx="24907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6" imgW="1549080" imgH="393480" progId="Equation.DSMT4">
                  <p:embed/>
                </p:oleObj>
              </mc:Choice>
              <mc:Fallback>
                <p:oleObj name="Equation" r:id="rId16" imgW="1549080" imgH="393480" progId="Equation.DSMT4">
                  <p:embed/>
                  <p:pic>
                    <p:nvPicPr>
                      <p:cNvPr id="144" name="对象 143">
                        <a:extLst>
                          <a:ext uri="{FF2B5EF4-FFF2-40B4-BE49-F238E27FC236}">
                            <a16:creationId xmlns:a16="http://schemas.microsoft.com/office/drawing/2014/main" id="{DCA91C7B-4765-4B03-AABE-89CE169C44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59711" y="3102719"/>
                        <a:ext cx="2490787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椭圆 195">
            <a:extLst>
              <a:ext uri="{FF2B5EF4-FFF2-40B4-BE49-F238E27FC236}">
                <a16:creationId xmlns:a16="http://schemas.microsoft.com/office/drawing/2014/main" id="{9A37475D-8B8A-4610-95B9-AF0FC4ECD1CB}"/>
              </a:ext>
            </a:extLst>
          </p:cNvPr>
          <p:cNvSpPr/>
          <p:nvPr/>
        </p:nvSpPr>
        <p:spPr>
          <a:xfrm>
            <a:off x="327420" y="4921107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7634D589-BA40-4500-ABC8-B167B84DB536}"/>
              </a:ext>
            </a:extLst>
          </p:cNvPr>
          <p:cNvSpPr/>
          <p:nvPr/>
        </p:nvSpPr>
        <p:spPr>
          <a:xfrm>
            <a:off x="889394" y="4921107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4BB14C2F-1C50-4AC0-B09B-6B0AAC3D2081}"/>
              </a:ext>
            </a:extLst>
          </p:cNvPr>
          <p:cNvSpPr/>
          <p:nvPr/>
        </p:nvSpPr>
        <p:spPr>
          <a:xfrm>
            <a:off x="1506139" y="4918726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86E43710-C723-4935-B604-25D47C9996D8}"/>
              </a:ext>
            </a:extLst>
          </p:cNvPr>
          <p:cNvSpPr/>
          <p:nvPr/>
        </p:nvSpPr>
        <p:spPr>
          <a:xfrm>
            <a:off x="2068113" y="4918726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86099F12-41B8-49E4-AF08-D54B95231BDD}"/>
              </a:ext>
            </a:extLst>
          </p:cNvPr>
          <p:cNvSpPr/>
          <p:nvPr/>
        </p:nvSpPr>
        <p:spPr>
          <a:xfrm>
            <a:off x="2684858" y="4918726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8A38D6F5-2FD5-4062-85EE-196128B30AA4}"/>
              </a:ext>
            </a:extLst>
          </p:cNvPr>
          <p:cNvSpPr/>
          <p:nvPr/>
        </p:nvSpPr>
        <p:spPr>
          <a:xfrm>
            <a:off x="3301603" y="4918726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1B63E733-1BD9-4963-96B5-4FFAFEA6EC25}"/>
              </a:ext>
            </a:extLst>
          </p:cNvPr>
          <p:cNvSpPr/>
          <p:nvPr/>
        </p:nvSpPr>
        <p:spPr>
          <a:xfrm>
            <a:off x="708416" y="6399864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91F1D5A2-6E5F-4CF0-8C82-9467D54FE0CA}"/>
              </a:ext>
            </a:extLst>
          </p:cNvPr>
          <p:cNvSpPr/>
          <p:nvPr/>
        </p:nvSpPr>
        <p:spPr>
          <a:xfrm>
            <a:off x="1226342" y="6399863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B7AF6D92-0EA8-4325-9F27-9F9ACFBAFCD8}"/>
              </a:ext>
            </a:extLst>
          </p:cNvPr>
          <p:cNvSpPr/>
          <p:nvPr/>
        </p:nvSpPr>
        <p:spPr>
          <a:xfrm>
            <a:off x="1795461" y="6399863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5DBB778C-F5BA-4CCB-9320-3BEB329B1B32}"/>
              </a:ext>
            </a:extLst>
          </p:cNvPr>
          <p:cNvSpPr/>
          <p:nvPr/>
        </p:nvSpPr>
        <p:spPr>
          <a:xfrm>
            <a:off x="2420539" y="6399863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AF12906-332F-41E1-954C-B6BED7DCBF2C}"/>
              </a:ext>
            </a:extLst>
          </p:cNvPr>
          <p:cNvSpPr/>
          <p:nvPr/>
        </p:nvSpPr>
        <p:spPr>
          <a:xfrm>
            <a:off x="2994420" y="6399863"/>
            <a:ext cx="264319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AB9470D0-F9A9-42C8-9AB0-BF654E42B4D5}"/>
              </a:ext>
            </a:extLst>
          </p:cNvPr>
          <p:cNvCxnSpPr>
            <a:stCxn id="202" idx="0"/>
            <a:endCxn id="196" idx="4"/>
          </p:cNvCxnSpPr>
          <p:nvPr/>
        </p:nvCxnSpPr>
        <p:spPr>
          <a:xfrm flipH="1" flipV="1">
            <a:off x="459580" y="5185426"/>
            <a:ext cx="380996" cy="12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4D19A3D1-8EDB-48DA-9C21-992954FD4FCE}"/>
              </a:ext>
            </a:extLst>
          </p:cNvPr>
          <p:cNvCxnSpPr>
            <a:stCxn id="202" idx="0"/>
            <a:endCxn id="200" idx="4"/>
          </p:cNvCxnSpPr>
          <p:nvPr/>
        </p:nvCxnSpPr>
        <p:spPr>
          <a:xfrm flipV="1">
            <a:off x="840576" y="5183045"/>
            <a:ext cx="1976442" cy="1216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2259082-7418-4E45-B4AF-40679FA0E892}"/>
              </a:ext>
            </a:extLst>
          </p:cNvPr>
          <p:cNvCxnSpPr>
            <a:stCxn id="202" idx="0"/>
            <a:endCxn id="201" idx="4"/>
          </p:cNvCxnSpPr>
          <p:nvPr/>
        </p:nvCxnSpPr>
        <p:spPr>
          <a:xfrm flipV="1">
            <a:off x="840576" y="5183045"/>
            <a:ext cx="2593187" cy="12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47FC45D9-224F-4C25-9C24-7D4AC2267BF5}"/>
              </a:ext>
            </a:extLst>
          </p:cNvPr>
          <p:cNvCxnSpPr>
            <a:stCxn id="203" idx="0"/>
            <a:endCxn id="197" idx="4"/>
          </p:cNvCxnSpPr>
          <p:nvPr/>
        </p:nvCxnSpPr>
        <p:spPr>
          <a:xfrm flipH="1" flipV="1">
            <a:off x="1021554" y="5185426"/>
            <a:ext cx="336948" cy="1214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4ED2C4B2-6B97-430A-9901-381B264CDD7C}"/>
              </a:ext>
            </a:extLst>
          </p:cNvPr>
          <p:cNvCxnSpPr>
            <a:stCxn id="203" idx="0"/>
            <a:endCxn id="198" idx="4"/>
          </p:cNvCxnSpPr>
          <p:nvPr/>
        </p:nvCxnSpPr>
        <p:spPr>
          <a:xfrm flipV="1">
            <a:off x="1358502" y="5183045"/>
            <a:ext cx="27979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0B033C4D-FA68-4CC9-BBBF-0F309647F519}"/>
              </a:ext>
            </a:extLst>
          </p:cNvPr>
          <p:cNvCxnSpPr>
            <a:stCxn id="203" idx="0"/>
            <a:endCxn id="199" idx="4"/>
          </p:cNvCxnSpPr>
          <p:nvPr/>
        </p:nvCxnSpPr>
        <p:spPr>
          <a:xfrm flipV="1">
            <a:off x="1358502" y="5183045"/>
            <a:ext cx="841771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99C3562-B112-4DD2-843E-AECE934B08C2}"/>
              </a:ext>
            </a:extLst>
          </p:cNvPr>
          <p:cNvCxnSpPr>
            <a:stCxn id="204" idx="0"/>
            <a:endCxn id="198" idx="4"/>
          </p:cNvCxnSpPr>
          <p:nvPr/>
        </p:nvCxnSpPr>
        <p:spPr>
          <a:xfrm flipH="1" flipV="1">
            <a:off x="1638299" y="5183045"/>
            <a:ext cx="28932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EF2DA8A5-9560-43EB-8EBF-17E203E89844}"/>
              </a:ext>
            </a:extLst>
          </p:cNvPr>
          <p:cNvCxnSpPr>
            <a:stCxn id="204" idx="0"/>
            <a:endCxn id="199" idx="4"/>
          </p:cNvCxnSpPr>
          <p:nvPr/>
        </p:nvCxnSpPr>
        <p:spPr>
          <a:xfrm flipV="1">
            <a:off x="1927621" y="5183045"/>
            <a:ext cx="272652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22F63CE4-1B1B-4A3A-9741-C55F1893A1FC}"/>
              </a:ext>
            </a:extLst>
          </p:cNvPr>
          <p:cNvCxnSpPr>
            <a:stCxn id="205" idx="0"/>
            <a:endCxn id="198" idx="4"/>
          </p:cNvCxnSpPr>
          <p:nvPr/>
        </p:nvCxnSpPr>
        <p:spPr>
          <a:xfrm flipH="1" flipV="1">
            <a:off x="1638299" y="5183045"/>
            <a:ext cx="914400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162AD09F-977F-4CC6-9336-17622B161644}"/>
              </a:ext>
            </a:extLst>
          </p:cNvPr>
          <p:cNvCxnSpPr>
            <a:stCxn id="205" idx="0"/>
            <a:endCxn id="200" idx="4"/>
          </p:cNvCxnSpPr>
          <p:nvPr/>
        </p:nvCxnSpPr>
        <p:spPr>
          <a:xfrm flipV="1">
            <a:off x="2552699" y="5183045"/>
            <a:ext cx="264319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6294E80-27DA-40CC-98C0-0410724EDEA3}"/>
              </a:ext>
            </a:extLst>
          </p:cNvPr>
          <p:cNvCxnSpPr>
            <a:stCxn id="199" idx="4"/>
            <a:endCxn id="206" idx="0"/>
          </p:cNvCxnSpPr>
          <p:nvPr/>
        </p:nvCxnSpPr>
        <p:spPr>
          <a:xfrm>
            <a:off x="2200273" y="5183045"/>
            <a:ext cx="926307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B253D36A-0135-454A-845E-A4BDFFEC54A2}"/>
              </a:ext>
            </a:extLst>
          </p:cNvPr>
          <p:cNvCxnSpPr>
            <a:stCxn id="200" idx="4"/>
            <a:endCxn id="206" idx="0"/>
          </p:cNvCxnSpPr>
          <p:nvPr/>
        </p:nvCxnSpPr>
        <p:spPr>
          <a:xfrm>
            <a:off x="2817018" y="5183045"/>
            <a:ext cx="309562" cy="12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F55527D9-60B8-4F31-9100-78C13273F815}"/>
              </a:ext>
            </a:extLst>
          </p:cNvPr>
          <p:cNvCxnSpPr>
            <a:stCxn id="206" idx="0"/>
            <a:endCxn id="201" idx="4"/>
          </p:cNvCxnSpPr>
          <p:nvPr/>
        </p:nvCxnSpPr>
        <p:spPr>
          <a:xfrm flipV="1">
            <a:off x="3126580" y="5183045"/>
            <a:ext cx="307183" cy="1216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0" name="对象 219">
            <a:extLst>
              <a:ext uri="{FF2B5EF4-FFF2-40B4-BE49-F238E27FC236}">
                <a16:creationId xmlns:a16="http://schemas.microsoft.com/office/drawing/2014/main" id="{30449FC7-2D1F-4121-A436-6602FFE08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12053"/>
              </p:ext>
            </p:extLst>
          </p:nvPr>
        </p:nvGraphicFramePr>
        <p:xfrm>
          <a:off x="3860953" y="5274846"/>
          <a:ext cx="34925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8" imgW="2171520" imgH="609480" progId="Equation.DSMT4">
                  <p:embed/>
                </p:oleObj>
              </mc:Choice>
              <mc:Fallback>
                <p:oleObj name="Equation" r:id="rId18" imgW="2171520" imgH="60948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E909A70E-3175-453D-A342-C9D2C6F021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60953" y="5274846"/>
                        <a:ext cx="3492500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58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宽屏</PresentationFormat>
  <Paragraphs>67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1</cp:revision>
  <dcterms:created xsi:type="dcterms:W3CDTF">2021-10-19T00:20:43Z</dcterms:created>
  <dcterms:modified xsi:type="dcterms:W3CDTF">2021-10-19T00:21:05Z</dcterms:modified>
</cp:coreProperties>
</file>