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F5A"/>
    <a:srgbClr val="4775A3"/>
    <a:srgbClr val="45729F"/>
    <a:srgbClr val="C1E7F0"/>
    <a:srgbClr val="BC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76C7E-9D04-43E6-8302-7E150014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C69915-9B41-46B8-BDF8-29C7F2D37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F47A2-E33C-4E5A-84B5-830AFAE4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4D6FA-135A-43BB-9F49-7D9B9298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E7828-043A-4938-AE7E-9406E1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C5E2-6D65-4B22-A482-08BECCDE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CC2A-185E-459F-BE13-9CB65639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E8719-305F-4D59-9989-550F4889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AD313-6DE9-4D6B-A0B3-5EDA295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6FB80-0983-47CA-A663-66ACD7A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50B48D-8B67-44AA-BAB7-CA29994FC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5EAC5-1D28-4EDC-839D-4A48A84A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DD2AC-F201-4194-8367-DAD56AF4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67815-D6A4-453F-B7FF-3020A7B0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C6CE-D50C-49CA-99B2-D6BC7597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427E-EF3A-4251-A15F-7A8287E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88638-4794-48D0-A68B-C933B569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A3BF-B98C-413E-9701-D38D9752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C4EB-BC85-4E4F-935D-65455B76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FFC45-9A30-4CD1-9542-E719BDF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8DA5E-3C85-4E6D-85F5-2B0ABBE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D6D6F-5EA0-4F16-A78D-622A2F05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79333-02E1-480E-95AF-A101CCA7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8F1FE-F810-4E67-B401-95677691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6B636-701B-47FD-A652-864F5B1F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E229-4077-433A-8B0A-67B62D66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3510D-A006-4D79-8AD0-C338086E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A04A5-FEA8-49B9-A394-E7995FF8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37CD2-650A-47D4-A700-58CE6C0A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45AE7-E2C2-44E9-93F7-43F96EA1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D1429-891A-4FA4-B7FF-A21E4C2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6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E5A-00BF-4284-AF37-E71F1280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04042-53ED-4BC7-B5F6-A657C764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F820D-92A3-4CAE-BEF5-366BDD46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C1926-E899-4157-B4BC-29FF3CA0A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5E0460-919B-44D6-ACEE-46F684997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AB21B-E21A-4928-9874-CF1EC5BF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C92DB-DCD1-4567-87B4-5D5B1334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A7E78-3DBE-412A-B179-DCDA8C61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71CB-551A-4D83-9448-783BFDF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769B0-7700-4EDA-A4AE-D88B23F8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849490-3C74-459C-8BD3-0DACBE6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B3EB3-4C19-4C73-B915-A6C576B0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2E6BB-71A4-4030-8C05-EFBB7E1B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261E-6689-4999-BA07-64DC20B3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56361-3E9B-4EB3-9546-ED75661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886BB-2BE6-496B-88DD-AE899B04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A9117-D817-47D0-96C3-8AEEF629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582A2-35AF-4172-8E0C-8BEA9FB6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3A4F5-1300-458A-AE83-4F438C40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147FB-C4C9-4D01-9553-7CA964E5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0227D-3A54-44A3-A007-B897DFC6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D5F-66C9-4E4F-BA5B-FE24053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1B830-958B-4578-81F8-A945AB937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037B7-D685-445C-9D8C-9687AB56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7FF92-2394-4435-8EFD-52613D33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A8017-2C4A-44B4-87C8-E870325F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EB5EF-F873-4E4E-AD74-D91A7DB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D53A56-1752-4119-9ED5-2F328A3A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AE2E8-4081-43AD-B5A2-9AEAB89B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DF86-3CC8-4C9C-8C6C-5A9ABE9C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65A3-B541-4D3F-991F-33E38EE2815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8C6AA-4415-4039-8472-53B47B1B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CF671-96CA-4A7B-9296-CEDF5ADD7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B477-6F88-439A-83AA-69D5C5AC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28A0C0F-DC64-451C-832B-B03890813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960" y="1647733"/>
            <a:ext cx="8376080" cy="35625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B718FDC-7C1B-455F-BB8B-96DDF90CCD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9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48" y="375014"/>
            <a:ext cx="6107969" cy="610796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A123837-EBED-4DE5-BE52-CAE1E0D713F9}"/>
              </a:ext>
            </a:extLst>
          </p:cNvPr>
          <p:cNvSpPr txBox="1"/>
          <p:nvPr/>
        </p:nvSpPr>
        <p:spPr>
          <a:xfrm>
            <a:off x="3887703" y="295275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n w="0"/>
                <a:solidFill>
                  <a:srgbClr val="263F5A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</a:rPr>
              <a:t>志愿者招募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D5873D-76E9-42E5-8FB8-C58FC39D17AB}"/>
              </a:ext>
            </a:extLst>
          </p:cNvPr>
          <p:cNvSpPr txBox="1"/>
          <p:nvPr/>
        </p:nvSpPr>
        <p:spPr>
          <a:xfrm>
            <a:off x="3531836" y="2244870"/>
            <a:ext cx="5128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n w="0"/>
                <a:solidFill>
                  <a:srgbClr val="263F5A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</a:rPr>
              <a:t>2021</a:t>
            </a:r>
            <a:r>
              <a:rPr lang="zh-CN" altLang="en-US" sz="4000">
                <a:ln w="0"/>
                <a:solidFill>
                  <a:srgbClr val="263F5A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</a:rPr>
              <a:t>年全校运动大会</a:t>
            </a:r>
          </a:p>
        </p:txBody>
      </p:sp>
    </p:spTree>
    <p:extLst>
      <p:ext uri="{BB962C8B-B14F-4D97-AF65-F5344CB8AC3E}">
        <p14:creationId xmlns:p14="http://schemas.microsoft.com/office/powerpoint/2010/main" val="371318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汉仪雅酷黑 75W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</cp:revision>
  <dcterms:created xsi:type="dcterms:W3CDTF">2021-10-27T05:01:56Z</dcterms:created>
  <dcterms:modified xsi:type="dcterms:W3CDTF">2021-10-30T03:21:21Z</dcterms:modified>
</cp:coreProperties>
</file>