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4" autoAdjust="0"/>
    <p:restoredTop sz="94660"/>
  </p:normalViewPr>
  <p:slideViewPr>
    <p:cSldViewPr snapToGrid="0">
      <p:cViewPr>
        <p:scale>
          <a:sx n="200" d="100"/>
          <a:sy n="200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B110A-F196-480E-8DAC-E385A7761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8C8DA-365A-4339-99C6-D51B7AF66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C3778-A0D5-453A-A6B3-F347EA58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D0887-C86B-48AC-B79A-F5998635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ACB5-44F8-42B3-8A73-99CC03F6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C0C0C-6359-4251-B965-CF06B9E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99522-E0EA-479B-8336-26E9E59A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47FF2-020A-4B1A-BED2-BD089C6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BA0-A6A1-460B-814C-CCFCB458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AF571-4898-481D-91C9-953082C7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79F5C-84BF-44F9-896B-0D364B43A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F9F40-CC11-465A-8E99-C903BCD3A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9774A-3853-418D-B3E6-2E6E74C5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CE21E-B7FA-4A5E-A235-B16A19F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3094-C1E1-47B0-B98D-E84E8726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5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5A902-5150-44C5-AA82-5B8F33E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DEE94-9902-4B9B-8E45-21C24EE7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A4D9E-5299-4559-A95E-3CF0B74A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20EBC-7583-474D-8B96-7CBA6E35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43FDB-4619-4E7C-9F81-90F1C72E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857CC-2A53-4BCC-B5C8-7A27BD2B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6B23A-9750-4938-BC21-7F16135A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B3A3F-B13E-4BC4-92F0-B94A31C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27CE8-B6D3-492C-8729-91FCEC9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AB920-D16C-4113-ABB4-9705969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D8F8-B414-48C2-8469-AAAD15EE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646FA-ED7A-4641-BECF-B0E188218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B3D22-E789-4950-9F1A-B2005C040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21EB8-438D-4B97-AC54-E6981237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10BB5-B640-483A-A9EC-754FF0C6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2CDDD-E2F6-41F7-9695-94EFD909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3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096F-CDC9-47EA-AC55-7462CD34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CD807-AD0B-4793-AF15-75C01690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A577A-5282-45A4-95B8-E9862662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AAB28-0BE5-45D3-BCDE-7EBFF9886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2CDE0-7954-45E1-86F9-3CF4FD122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14B3E-33C7-44E3-95F1-6337C42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DC618-7186-46E3-AF8C-AFBCFF62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F5F44-F44F-483E-9823-7385DC9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1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D0E3-EA44-4778-B27D-1FF05C0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1C8A29-AB78-43E4-8931-28DDE67B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BCD1B-64B4-43A0-BE49-C081E213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5E000E-9D48-48B8-851E-CA5BC0FE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4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C09046-7055-4694-B4B4-7D7450A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8CB431-A98C-49E6-A0CC-AD6BF24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ECCC5-61B4-4038-B764-321AE87C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171A3-203A-47CD-BCA9-F9F78A02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9CA4-0239-4402-B7C2-F978F10A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CA49A-943E-4675-972A-F3F61CCB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5FB76-0115-4284-919B-DC966B71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0EEF1-D145-4CFA-A530-C54BA510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5ADF6-65E3-4BFD-AB2C-BE1DF79E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12A58-5269-45E1-8370-9F59292B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85AF7-1247-4010-AAA0-22F54EA9E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5D93A-AFBC-4781-AA02-B16997005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B3CC3-18BB-49DB-88AA-1696997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B10F2-E478-4131-886E-1FDF080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87337-4960-48D5-AB31-14FA9F4E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CAAC88-EF52-4828-A208-F4389F91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E9B8F-BFA6-48D3-956B-A57C29FF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FED43-F080-4F13-B45B-B4C79790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3DDE-6AE1-4FA5-9C10-0DBF4687BC4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9DDDC-C949-445E-91E2-1E97E10B6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A031D-D975-4702-8B25-513C0EFB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A444-1CCB-457F-A115-8C76EA324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5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472275-0E41-4CDE-A78F-692BC3CB5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06628"/>
              </p:ext>
            </p:extLst>
          </p:nvPr>
        </p:nvGraphicFramePr>
        <p:xfrm>
          <a:off x="857249" y="2269861"/>
          <a:ext cx="86439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5">
                  <a:extLst>
                    <a:ext uri="{9D8B030D-6E8A-4147-A177-3AD203B41FA5}">
                      <a16:colId xmlns:a16="http://schemas.microsoft.com/office/drawing/2014/main" val="78705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4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8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6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12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4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8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CTBox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790258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A31F5A-35E0-420A-A402-5F09FFA61F4F}"/>
              </a:ext>
            </a:extLst>
          </p:cNvPr>
          <p:cNvCxnSpPr/>
          <p:nvPr/>
        </p:nvCxnSpPr>
        <p:spPr>
          <a:xfrm>
            <a:off x="1721644" y="2436019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FA2A7C2-54A3-4C88-B7B6-5ECE9140C1BA}"/>
              </a:ext>
            </a:extLst>
          </p:cNvPr>
          <p:cNvSpPr/>
          <p:nvPr/>
        </p:nvSpPr>
        <p:spPr>
          <a:xfrm>
            <a:off x="2278855" y="2269861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D9F7F0-7B29-4C76-8FDD-8EC30F6B12AB}"/>
              </a:ext>
            </a:extLst>
          </p:cNvPr>
          <p:cNvCxnSpPr/>
          <p:nvPr/>
        </p:nvCxnSpPr>
        <p:spPr>
          <a:xfrm>
            <a:off x="3307556" y="2436019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4493307-0A59-4E93-86E4-31209425CDF8}"/>
              </a:ext>
            </a:extLst>
          </p:cNvPr>
          <p:cNvSpPr/>
          <p:nvPr/>
        </p:nvSpPr>
        <p:spPr>
          <a:xfrm>
            <a:off x="3864767" y="2269861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A62EC4-2A58-4A21-8F29-839B6AD342B9}"/>
              </a:ext>
            </a:extLst>
          </p:cNvPr>
          <p:cNvCxnSpPr/>
          <p:nvPr/>
        </p:nvCxnSpPr>
        <p:spPr>
          <a:xfrm>
            <a:off x="1721644" y="3217069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E352B0B-F779-4D53-BF98-A9A11AEA4AB8}"/>
              </a:ext>
            </a:extLst>
          </p:cNvPr>
          <p:cNvSpPr/>
          <p:nvPr/>
        </p:nvSpPr>
        <p:spPr>
          <a:xfrm>
            <a:off x="2278855" y="3050911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91885C-B7AB-43ED-8FF8-CA67BD792BBD}"/>
              </a:ext>
            </a:extLst>
          </p:cNvPr>
          <p:cNvCxnSpPr/>
          <p:nvPr/>
        </p:nvCxnSpPr>
        <p:spPr>
          <a:xfrm>
            <a:off x="3307556" y="3217069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11DA73E-B91D-45A5-A870-9E6E4B19FC46}"/>
              </a:ext>
            </a:extLst>
          </p:cNvPr>
          <p:cNvSpPr/>
          <p:nvPr/>
        </p:nvSpPr>
        <p:spPr>
          <a:xfrm>
            <a:off x="3864767" y="3050911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1D8BD8-739A-4588-807D-C1E897600BF7}"/>
              </a:ext>
            </a:extLst>
          </p:cNvPr>
          <p:cNvCxnSpPr/>
          <p:nvPr/>
        </p:nvCxnSpPr>
        <p:spPr>
          <a:xfrm>
            <a:off x="1721644" y="4667250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B9B12A0-C6FB-4532-AAA3-BA2F1D003DBA}"/>
              </a:ext>
            </a:extLst>
          </p:cNvPr>
          <p:cNvSpPr/>
          <p:nvPr/>
        </p:nvSpPr>
        <p:spPr>
          <a:xfrm>
            <a:off x="2278855" y="4501092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4262EE-6EEB-437A-BE5F-FCA749580F13}"/>
              </a:ext>
            </a:extLst>
          </p:cNvPr>
          <p:cNvCxnSpPr/>
          <p:nvPr/>
        </p:nvCxnSpPr>
        <p:spPr>
          <a:xfrm>
            <a:off x="3307556" y="4667250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B2FCA83-2EFB-4ADF-B86C-FBC6E4B1D806}"/>
              </a:ext>
            </a:extLst>
          </p:cNvPr>
          <p:cNvSpPr/>
          <p:nvPr/>
        </p:nvSpPr>
        <p:spPr>
          <a:xfrm>
            <a:off x="3864767" y="4501092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5CEBA6-C4CB-4B98-82F3-6C6C21733944}"/>
              </a:ext>
            </a:extLst>
          </p:cNvPr>
          <p:cNvCxnSpPr/>
          <p:nvPr/>
        </p:nvCxnSpPr>
        <p:spPr>
          <a:xfrm>
            <a:off x="4893469" y="4667250"/>
            <a:ext cx="55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B5F3317-1874-4403-8844-66F64418D552}"/>
              </a:ext>
            </a:extLst>
          </p:cNvPr>
          <p:cNvSpPr/>
          <p:nvPr/>
        </p:nvSpPr>
        <p:spPr>
          <a:xfrm>
            <a:off x="5450680" y="4501092"/>
            <a:ext cx="1028701" cy="31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CTNode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CAB737-AD18-4569-BB9F-788550313516}"/>
              </a:ext>
            </a:extLst>
          </p:cNvPr>
          <p:cNvSpPr txBox="1"/>
          <p:nvPr/>
        </p:nvSpPr>
        <p:spPr>
          <a:xfrm>
            <a:off x="933804" y="1835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CTree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FA379-9A8E-43C9-B557-8FE5FEBA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2" y="343623"/>
            <a:ext cx="2334497" cy="1449459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C4276DF-7CAC-4C0F-9219-BF2D242AA13C}"/>
              </a:ext>
            </a:extLst>
          </p:cNvPr>
          <p:cNvSpPr/>
          <p:nvPr/>
        </p:nvSpPr>
        <p:spPr>
          <a:xfrm>
            <a:off x="508000" y="1076325"/>
            <a:ext cx="663575" cy="654050"/>
          </a:xfrm>
          <a:custGeom>
            <a:avLst/>
            <a:gdLst>
              <a:gd name="connsiteX0" fmla="*/ 0 w 663575"/>
              <a:gd name="connsiteY0" fmla="*/ 0 h 654050"/>
              <a:gd name="connsiteX1" fmla="*/ 663575 w 663575"/>
              <a:gd name="connsiteY1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 h="654050">
                <a:moveTo>
                  <a:pt x="0" y="0"/>
                </a:moveTo>
                <a:lnTo>
                  <a:pt x="663575" y="6540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E5760E8-4D61-4B64-964B-AC4B98FBFC12}"/>
              </a:ext>
            </a:extLst>
          </p:cNvPr>
          <p:cNvSpPr/>
          <p:nvPr/>
        </p:nvSpPr>
        <p:spPr>
          <a:xfrm>
            <a:off x="1174750" y="384175"/>
            <a:ext cx="3175" cy="1339850"/>
          </a:xfrm>
          <a:custGeom>
            <a:avLst/>
            <a:gdLst>
              <a:gd name="connsiteX0" fmla="*/ 0 w 3175"/>
              <a:gd name="connsiteY0" fmla="*/ 1339850 h 1339850"/>
              <a:gd name="connsiteX1" fmla="*/ 3175 w 3175"/>
              <a:gd name="connsiteY1" fmla="*/ 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339850">
                <a:moveTo>
                  <a:pt x="0" y="1339850"/>
                </a:moveTo>
                <a:cubicBezTo>
                  <a:pt x="1058" y="893233"/>
                  <a:pt x="2116" y="446616"/>
                  <a:pt x="3175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6F479D9-F9F6-4F31-94F8-2D9321E3C980}"/>
              </a:ext>
            </a:extLst>
          </p:cNvPr>
          <p:cNvSpPr/>
          <p:nvPr/>
        </p:nvSpPr>
        <p:spPr>
          <a:xfrm>
            <a:off x="1177925" y="377825"/>
            <a:ext cx="669925" cy="669925"/>
          </a:xfrm>
          <a:custGeom>
            <a:avLst/>
            <a:gdLst>
              <a:gd name="connsiteX0" fmla="*/ 0 w 676275"/>
              <a:gd name="connsiteY0" fmla="*/ 0 h 644525"/>
              <a:gd name="connsiteX1" fmla="*/ 676275 w 676275"/>
              <a:gd name="connsiteY1" fmla="*/ 644525 h 6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75" h="644525">
                <a:moveTo>
                  <a:pt x="0" y="0"/>
                </a:moveTo>
                <a:lnTo>
                  <a:pt x="676275" y="644525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251E501-4FF1-49C8-9A7D-4D83E97A55B7}"/>
              </a:ext>
            </a:extLst>
          </p:cNvPr>
          <p:cNvSpPr/>
          <p:nvPr/>
        </p:nvSpPr>
        <p:spPr>
          <a:xfrm>
            <a:off x="1860550" y="1063625"/>
            <a:ext cx="803275" cy="6350"/>
          </a:xfrm>
          <a:custGeom>
            <a:avLst/>
            <a:gdLst>
              <a:gd name="connsiteX0" fmla="*/ 0 w 803275"/>
              <a:gd name="connsiteY0" fmla="*/ 0 h 6350"/>
              <a:gd name="connsiteX1" fmla="*/ 803275 w 8032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275" h="6350">
                <a:moveTo>
                  <a:pt x="0" y="0"/>
                </a:moveTo>
                <a:lnTo>
                  <a:pt x="803275" y="63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7EF4EA-CC32-47AD-8E77-49E841CCC84A}"/>
              </a:ext>
            </a:extLst>
          </p:cNvPr>
          <p:cNvSpPr txBox="1"/>
          <p:nvPr/>
        </p:nvSpPr>
        <p:spPr>
          <a:xfrm>
            <a:off x="908050" y="1884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生成树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AB9C450-ECDA-4B8A-9C06-E3D2C4A4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02" y="323020"/>
            <a:ext cx="2334497" cy="1449459"/>
          </a:xfrm>
          <a:prstGeom prst="rect">
            <a:avLst/>
          </a:prstGeom>
        </p:spPr>
      </p:pic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250607E-6E59-4170-9979-48F278AF9AB0}"/>
              </a:ext>
            </a:extLst>
          </p:cNvPr>
          <p:cNvSpPr/>
          <p:nvPr/>
        </p:nvSpPr>
        <p:spPr>
          <a:xfrm>
            <a:off x="3134360" y="1055722"/>
            <a:ext cx="663575" cy="654050"/>
          </a:xfrm>
          <a:custGeom>
            <a:avLst/>
            <a:gdLst>
              <a:gd name="connsiteX0" fmla="*/ 0 w 663575"/>
              <a:gd name="connsiteY0" fmla="*/ 0 h 654050"/>
              <a:gd name="connsiteX1" fmla="*/ 663575 w 663575"/>
              <a:gd name="connsiteY1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 h="654050">
                <a:moveTo>
                  <a:pt x="0" y="0"/>
                </a:moveTo>
                <a:lnTo>
                  <a:pt x="663575" y="6540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C234444-9E94-4B4E-B7C9-ACC19DB197CA}"/>
              </a:ext>
            </a:extLst>
          </p:cNvPr>
          <p:cNvSpPr/>
          <p:nvPr/>
        </p:nvSpPr>
        <p:spPr>
          <a:xfrm>
            <a:off x="3801110" y="363572"/>
            <a:ext cx="3175" cy="1339850"/>
          </a:xfrm>
          <a:custGeom>
            <a:avLst/>
            <a:gdLst>
              <a:gd name="connsiteX0" fmla="*/ 0 w 3175"/>
              <a:gd name="connsiteY0" fmla="*/ 1339850 h 1339850"/>
              <a:gd name="connsiteX1" fmla="*/ 3175 w 3175"/>
              <a:gd name="connsiteY1" fmla="*/ 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339850">
                <a:moveTo>
                  <a:pt x="0" y="1339850"/>
                </a:moveTo>
                <a:cubicBezTo>
                  <a:pt x="1058" y="893233"/>
                  <a:pt x="2116" y="446616"/>
                  <a:pt x="3175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3A282AD-4358-4A4C-8157-D7924B8E83C5}"/>
              </a:ext>
            </a:extLst>
          </p:cNvPr>
          <p:cNvSpPr/>
          <p:nvPr/>
        </p:nvSpPr>
        <p:spPr>
          <a:xfrm>
            <a:off x="3804285" y="357222"/>
            <a:ext cx="669925" cy="669925"/>
          </a:xfrm>
          <a:custGeom>
            <a:avLst/>
            <a:gdLst>
              <a:gd name="connsiteX0" fmla="*/ 0 w 676275"/>
              <a:gd name="connsiteY0" fmla="*/ 0 h 644525"/>
              <a:gd name="connsiteX1" fmla="*/ 676275 w 676275"/>
              <a:gd name="connsiteY1" fmla="*/ 644525 h 6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75" h="644525">
                <a:moveTo>
                  <a:pt x="0" y="0"/>
                </a:moveTo>
                <a:lnTo>
                  <a:pt x="676275" y="644525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F5E9A8-5A18-4C17-B851-EE3AFCCEADBC}"/>
              </a:ext>
            </a:extLst>
          </p:cNvPr>
          <p:cNvSpPr/>
          <p:nvPr/>
        </p:nvSpPr>
        <p:spPr>
          <a:xfrm>
            <a:off x="4486910" y="1043022"/>
            <a:ext cx="803275" cy="6350"/>
          </a:xfrm>
          <a:custGeom>
            <a:avLst/>
            <a:gdLst>
              <a:gd name="connsiteX0" fmla="*/ 0 w 803275"/>
              <a:gd name="connsiteY0" fmla="*/ 0 h 6350"/>
              <a:gd name="connsiteX1" fmla="*/ 803275 w 8032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275" h="6350">
                <a:moveTo>
                  <a:pt x="0" y="0"/>
                </a:moveTo>
                <a:lnTo>
                  <a:pt x="803275" y="63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E5E5EDF-3007-4811-A988-D69FDF2E8CB5}"/>
              </a:ext>
            </a:extLst>
          </p:cNvPr>
          <p:cNvSpPr/>
          <p:nvPr/>
        </p:nvSpPr>
        <p:spPr>
          <a:xfrm>
            <a:off x="3114040" y="370840"/>
            <a:ext cx="670560" cy="680720"/>
          </a:xfrm>
          <a:custGeom>
            <a:avLst/>
            <a:gdLst>
              <a:gd name="connsiteX0" fmla="*/ 0 w 670560"/>
              <a:gd name="connsiteY0" fmla="*/ 680720 h 680720"/>
              <a:gd name="connsiteX1" fmla="*/ 670560 w 670560"/>
              <a:gd name="connsiteY1" fmla="*/ 0 h 6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0560" h="680720">
                <a:moveTo>
                  <a:pt x="0" y="680720"/>
                </a:moveTo>
                <a:lnTo>
                  <a:pt x="670560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ABA592D-1D44-4BBB-B225-C23C2F39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57" y="338895"/>
            <a:ext cx="2334497" cy="1449459"/>
          </a:xfrm>
          <a:prstGeom prst="rect">
            <a:avLst/>
          </a:prstGeom>
        </p:spPr>
      </p:pic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D22730B-0D83-444D-B590-1E8C63A28AB6}"/>
              </a:ext>
            </a:extLst>
          </p:cNvPr>
          <p:cNvSpPr/>
          <p:nvPr/>
        </p:nvSpPr>
        <p:spPr>
          <a:xfrm>
            <a:off x="5565015" y="1071597"/>
            <a:ext cx="663575" cy="654050"/>
          </a:xfrm>
          <a:custGeom>
            <a:avLst/>
            <a:gdLst>
              <a:gd name="connsiteX0" fmla="*/ 0 w 663575"/>
              <a:gd name="connsiteY0" fmla="*/ 0 h 654050"/>
              <a:gd name="connsiteX1" fmla="*/ 663575 w 663575"/>
              <a:gd name="connsiteY1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 h="654050">
                <a:moveTo>
                  <a:pt x="0" y="0"/>
                </a:moveTo>
                <a:lnTo>
                  <a:pt x="663575" y="6540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05533531-399C-49DD-8DFD-C1584F39C1DC}"/>
              </a:ext>
            </a:extLst>
          </p:cNvPr>
          <p:cNvSpPr/>
          <p:nvPr/>
        </p:nvSpPr>
        <p:spPr>
          <a:xfrm>
            <a:off x="6231765" y="379447"/>
            <a:ext cx="3175" cy="1339850"/>
          </a:xfrm>
          <a:custGeom>
            <a:avLst/>
            <a:gdLst>
              <a:gd name="connsiteX0" fmla="*/ 0 w 3175"/>
              <a:gd name="connsiteY0" fmla="*/ 1339850 h 1339850"/>
              <a:gd name="connsiteX1" fmla="*/ 3175 w 3175"/>
              <a:gd name="connsiteY1" fmla="*/ 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339850">
                <a:moveTo>
                  <a:pt x="0" y="1339850"/>
                </a:moveTo>
                <a:cubicBezTo>
                  <a:pt x="1058" y="893233"/>
                  <a:pt x="2116" y="446616"/>
                  <a:pt x="3175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B216AB3-CB90-4D85-84BD-7CAC20F43DC1}"/>
              </a:ext>
            </a:extLst>
          </p:cNvPr>
          <p:cNvSpPr/>
          <p:nvPr/>
        </p:nvSpPr>
        <p:spPr>
          <a:xfrm>
            <a:off x="6234940" y="373097"/>
            <a:ext cx="669925" cy="669925"/>
          </a:xfrm>
          <a:custGeom>
            <a:avLst/>
            <a:gdLst>
              <a:gd name="connsiteX0" fmla="*/ 0 w 676275"/>
              <a:gd name="connsiteY0" fmla="*/ 0 h 644525"/>
              <a:gd name="connsiteX1" fmla="*/ 676275 w 676275"/>
              <a:gd name="connsiteY1" fmla="*/ 644525 h 6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75" h="644525">
                <a:moveTo>
                  <a:pt x="0" y="0"/>
                </a:moveTo>
                <a:lnTo>
                  <a:pt x="676275" y="644525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154BFDE-8BFC-422D-9B36-B0D1FCC6F797}"/>
              </a:ext>
            </a:extLst>
          </p:cNvPr>
          <p:cNvSpPr/>
          <p:nvPr/>
        </p:nvSpPr>
        <p:spPr>
          <a:xfrm>
            <a:off x="6917565" y="1058897"/>
            <a:ext cx="803275" cy="6350"/>
          </a:xfrm>
          <a:custGeom>
            <a:avLst/>
            <a:gdLst>
              <a:gd name="connsiteX0" fmla="*/ 0 w 803275"/>
              <a:gd name="connsiteY0" fmla="*/ 0 h 6350"/>
              <a:gd name="connsiteX1" fmla="*/ 803275 w 8032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275" h="6350">
                <a:moveTo>
                  <a:pt x="0" y="0"/>
                </a:moveTo>
                <a:lnTo>
                  <a:pt x="803275" y="63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128856D-9268-45DE-AB30-D790CB86FB75}"/>
              </a:ext>
            </a:extLst>
          </p:cNvPr>
          <p:cNvSpPr/>
          <p:nvPr/>
        </p:nvSpPr>
        <p:spPr>
          <a:xfrm>
            <a:off x="6235700" y="1060450"/>
            <a:ext cx="673100" cy="673100"/>
          </a:xfrm>
          <a:custGeom>
            <a:avLst/>
            <a:gdLst>
              <a:gd name="connsiteX0" fmla="*/ 0 w 673100"/>
              <a:gd name="connsiteY0" fmla="*/ 673100 h 673100"/>
              <a:gd name="connsiteX1" fmla="*/ 673100 w 673100"/>
              <a:gd name="connsiteY1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3100" h="673100">
                <a:moveTo>
                  <a:pt x="0" y="673100"/>
                </a:moveTo>
                <a:lnTo>
                  <a:pt x="673100" y="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8106410-0ABD-4310-9636-3D7B323F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02" y="1958938"/>
            <a:ext cx="2334497" cy="1449459"/>
          </a:xfrm>
          <a:prstGeom prst="rect">
            <a:avLst/>
          </a:prstGeom>
        </p:spPr>
      </p:pic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5B14EC27-69C9-4FF8-BCD8-711806B592E3}"/>
              </a:ext>
            </a:extLst>
          </p:cNvPr>
          <p:cNvSpPr/>
          <p:nvPr/>
        </p:nvSpPr>
        <p:spPr>
          <a:xfrm>
            <a:off x="3134360" y="2691640"/>
            <a:ext cx="663575" cy="654050"/>
          </a:xfrm>
          <a:custGeom>
            <a:avLst/>
            <a:gdLst>
              <a:gd name="connsiteX0" fmla="*/ 0 w 663575"/>
              <a:gd name="connsiteY0" fmla="*/ 0 h 654050"/>
              <a:gd name="connsiteX1" fmla="*/ 663575 w 663575"/>
              <a:gd name="connsiteY1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 h="654050">
                <a:moveTo>
                  <a:pt x="0" y="0"/>
                </a:moveTo>
                <a:lnTo>
                  <a:pt x="663575" y="6540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278C057A-9A7B-4A04-A8B3-907CCCBF820F}"/>
              </a:ext>
            </a:extLst>
          </p:cNvPr>
          <p:cNvSpPr/>
          <p:nvPr/>
        </p:nvSpPr>
        <p:spPr>
          <a:xfrm>
            <a:off x="3801110" y="1999490"/>
            <a:ext cx="3175" cy="1339850"/>
          </a:xfrm>
          <a:custGeom>
            <a:avLst/>
            <a:gdLst>
              <a:gd name="connsiteX0" fmla="*/ 0 w 3175"/>
              <a:gd name="connsiteY0" fmla="*/ 1339850 h 1339850"/>
              <a:gd name="connsiteX1" fmla="*/ 3175 w 3175"/>
              <a:gd name="connsiteY1" fmla="*/ 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339850">
                <a:moveTo>
                  <a:pt x="0" y="1339850"/>
                </a:moveTo>
                <a:cubicBezTo>
                  <a:pt x="1058" y="893233"/>
                  <a:pt x="2116" y="446616"/>
                  <a:pt x="3175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29F2035-2869-43EE-A70E-EDAE77CDE8C0}"/>
              </a:ext>
            </a:extLst>
          </p:cNvPr>
          <p:cNvSpPr/>
          <p:nvPr/>
        </p:nvSpPr>
        <p:spPr>
          <a:xfrm>
            <a:off x="3804285" y="1993140"/>
            <a:ext cx="669925" cy="669925"/>
          </a:xfrm>
          <a:custGeom>
            <a:avLst/>
            <a:gdLst>
              <a:gd name="connsiteX0" fmla="*/ 0 w 676275"/>
              <a:gd name="connsiteY0" fmla="*/ 0 h 644525"/>
              <a:gd name="connsiteX1" fmla="*/ 676275 w 676275"/>
              <a:gd name="connsiteY1" fmla="*/ 644525 h 6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75" h="644525">
                <a:moveTo>
                  <a:pt x="0" y="0"/>
                </a:moveTo>
                <a:lnTo>
                  <a:pt x="676275" y="644525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05DE6C1-C0EB-4121-A09B-EF5C73E3E211}"/>
              </a:ext>
            </a:extLst>
          </p:cNvPr>
          <p:cNvSpPr/>
          <p:nvPr/>
        </p:nvSpPr>
        <p:spPr>
          <a:xfrm>
            <a:off x="4486910" y="2678940"/>
            <a:ext cx="803275" cy="6350"/>
          </a:xfrm>
          <a:custGeom>
            <a:avLst/>
            <a:gdLst>
              <a:gd name="connsiteX0" fmla="*/ 0 w 803275"/>
              <a:gd name="connsiteY0" fmla="*/ 0 h 6350"/>
              <a:gd name="connsiteX1" fmla="*/ 803275 w 8032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275" h="6350">
                <a:moveTo>
                  <a:pt x="0" y="0"/>
                </a:moveTo>
                <a:lnTo>
                  <a:pt x="803275" y="63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4A95964-DCC4-496D-9ADF-8DA46CA7D301}"/>
              </a:ext>
            </a:extLst>
          </p:cNvPr>
          <p:cNvSpPr/>
          <p:nvPr/>
        </p:nvSpPr>
        <p:spPr>
          <a:xfrm>
            <a:off x="3827033" y="1988343"/>
            <a:ext cx="1473200" cy="666750"/>
          </a:xfrm>
          <a:custGeom>
            <a:avLst/>
            <a:gdLst>
              <a:gd name="connsiteX0" fmla="*/ 0 w 1473200"/>
              <a:gd name="connsiteY0" fmla="*/ 0 h 666750"/>
              <a:gd name="connsiteX1" fmla="*/ 1473200 w 1473200"/>
              <a:gd name="connsiteY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3200" h="666750">
                <a:moveTo>
                  <a:pt x="0" y="0"/>
                </a:moveTo>
                <a:lnTo>
                  <a:pt x="1473200" y="6667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6A04DB7-EA8C-40A8-9861-AA821801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57" y="1979541"/>
            <a:ext cx="2334497" cy="1449459"/>
          </a:xfrm>
          <a:prstGeom prst="rect">
            <a:avLst/>
          </a:prstGeom>
        </p:spPr>
      </p:pic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0F26238-EFE8-4CA9-B35C-1EA302B8DB88}"/>
              </a:ext>
            </a:extLst>
          </p:cNvPr>
          <p:cNvSpPr/>
          <p:nvPr/>
        </p:nvSpPr>
        <p:spPr>
          <a:xfrm>
            <a:off x="5565015" y="2712243"/>
            <a:ext cx="663575" cy="654050"/>
          </a:xfrm>
          <a:custGeom>
            <a:avLst/>
            <a:gdLst>
              <a:gd name="connsiteX0" fmla="*/ 0 w 663575"/>
              <a:gd name="connsiteY0" fmla="*/ 0 h 654050"/>
              <a:gd name="connsiteX1" fmla="*/ 663575 w 663575"/>
              <a:gd name="connsiteY1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3575" h="654050">
                <a:moveTo>
                  <a:pt x="0" y="0"/>
                </a:moveTo>
                <a:lnTo>
                  <a:pt x="663575" y="65405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1E0E6C-34D1-438B-9791-D4BFD3ABFE5D}"/>
              </a:ext>
            </a:extLst>
          </p:cNvPr>
          <p:cNvSpPr/>
          <p:nvPr/>
        </p:nvSpPr>
        <p:spPr>
          <a:xfrm>
            <a:off x="6231765" y="2020093"/>
            <a:ext cx="3175" cy="1339850"/>
          </a:xfrm>
          <a:custGeom>
            <a:avLst/>
            <a:gdLst>
              <a:gd name="connsiteX0" fmla="*/ 0 w 3175"/>
              <a:gd name="connsiteY0" fmla="*/ 1339850 h 1339850"/>
              <a:gd name="connsiteX1" fmla="*/ 3175 w 3175"/>
              <a:gd name="connsiteY1" fmla="*/ 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339850">
                <a:moveTo>
                  <a:pt x="0" y="1339850"/>
                </a:moveTo>
                <a:cubicBezTo>
                  <a:pt x="1058" y="893233"/>
                  <a:pt x="2116" y="446616"/>
                  <a:pt x="3175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1BA3611-3986-48BA-B504-BFEFDA02BE5A}"/>
              </a:ext>
            </a:extLst>
          </p:cNvPr>
          <p:cNvSpPr/>
          <p:nvPr/>
        </p:nvSpPr>
        <p:spPr>
          <a:xfrm>
            <a:off x="6234940" y="2013743"/>
            <a:ext cx="669925" cy="669925"/>
          </a:xfrm>
          <a:custGeom>
            <a:avLst/>
            <a:gdLst>
              <a:gd name="connsiteX0" fmla="*/ 0 w 676275"/>
              <a:gd name="connsiteY0" fmla="*/ 0 h 644525"/>
              <a:gd name="connsiteX1" fmla="*/ 676275 w 676275"/>
              <a:gd name="connsiteY1" fmla="*/ 644525 h 64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75" h="644525">
                <a:moveTo>
                  <a:pt x="0" y="0"/>
                </a:moveTo>
                <a:lnTo>
                  <a:pt x="676275" y="644525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3F120E53-2E6E-4E81-A0CF-4659EB5F6319}"/>
              </a:ext>
            </a:extLst>
          </p:cNvPr>
          <p:cNvSpPr/>
          <p:nvPr/>
        </p:nvSpPr>
        <p:spPr>
          <a:xfrm>
            <a:off x="6917565" y="2699543"/>
            <a:ext cx="803275" cy="6350"/>
          </a:xfrm>
          <a:custGeom>
            <a:avLst/>
            <a:gdLst>
              <a:gd name="connsiteX0" fmla="*/ 0 w 803275"/>
              <a:gd name="connsiteY0" fmla="*/ 0 h 6350"/>
              <a:gd name="connsiteX1" fmla="*/ 803275 w 8032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3275" h="6350">
                <a:moveTo>
                  <a:pt x="0" y="0"/>
                </a:moveTo>
                <a:lnTo>
                  <a:pt x="803275" y="63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7AC2C78-5981-448A-838F-519D59C79D14}"/>
              </a:ext>
            </a:extLst>
          </p:cNvPr>
          <p:cNvCxnSpPr>
            <a:cxnSpLocks/>
          </p:cNvCxnSpPr>
          <p:nvPr/>
        </p:nvCxnSpPr>
        <p:spPr>
          <a:xfrm flipV="1">
            <a:off x="6234940" y="2724220"/>
            <a:ext cx="1485900" cy="6662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CA1D1CB-7F3B-4D13-B6C7-3170CFFBFF1E}"/>
              </a:ext>
            </a:extLst>
          </p:cNvPr>
          <p:cNvSpPr txBox="1"/>
          <p:nvPr/>
        </p:nvSpPr>
        <p:spPr>
          <a:xfrm>
            <a:off x="4888547" y="3535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基本圈组</a:t>
            </a:r>
          </a:p>
        </p:txBody>
      </p:sp>
    </p:spTree>
    <p:extLst>
      <p:ext uri="{BB962C8B-B14F-4D97-AF65-F5344CB8AC3E}">
        <p14:creationId xmlns:p14="http://schemas.microsoft.com/office/powerpoint/2010/main" val="325336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文本框 390">
            <a:extLst>
              <a:ext uri="{FF2B5EF4-FFF2-40B4-BE49-F238E27FC236}">
                <a16:creationId xmlns:a16="http://schemas.microsoft.com/office/drawing/2014/main" id="{E8A11800-A52D-4DEF-BD8F-564377A17B67}"/>
              </a:ext>
            </a:extLst>
          </p:cNvPr>
          <p:cNvSpPr txBox="1"/>
          <p:nvPr/>
        </p:nvSpPr>
        <p:spPr>
          <a:xfrm>
            <a:off x="3874799" y="212478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B2BC189B-F493-4098-B743-89D0C0B51F53}"/>
              </a:ext>
            </a:extLst>
          </p:cNvPr>
          <p:cNvSpPr txBox="1"/>
          <p:nvPr/>
        </p:nvSpPr>
        <p:spPr>
          <a:xfrm>
            <a:off x="3859539" y="232224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ECCD9781-6E62-473F-826B-34F6DA691ECE}"/>
              </a:ext>
            </a:extLst>
          </p:cNvPr>
          <p:cNvSpPr txBox="1"/>
          <p:nvPr/>
        </p:nvSpPr>
        <p:spPr>
          <a:xfrm>
            <a:off x="2710054" y="232710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9FFDA6D2-EC91-4022-8FAA-87F560D06428}"/>
              </a:ext>
            </a:extLst>
          </p:cNvPr>
          <p:cNvSpPr txBox="1"/>
          <p:nvPr/>
        </p:nvSpPr>
        <p:spPr>
          <a:xfrm>
            <a:off x="2725314" y="212965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3CA0C4D8-29AF-4A84-ACDE-EE6C920FC5DD}"/>
              </a:ext>
            </a:extLst>
          </p:cNvPr>
          <p:cNvSpPr txBox="1"/>
          <p:nvPr/>
        </p:nvSpPr>
        <p:spPr>
          <a:xfrm>
            <a:off x="418034" y="232742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B1F08624-12FB-49BD-8829-4B822959D77F}"/>
              </a:ext>
            </a:extLst>
          </p:cNvPr>
          <p:cNvSpPr txBox="1"/>
          <p:nvPr/>
        </p:nvSpPr>
        <p:spPr>
          <a:xfrm>
            <a:off x="433294" y="212997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B2FF74BD-A3D0-4470-8FEA-CBBD7F534306}"/>
              </a:ext>
            </a:extLst>
          </p:cNvPr>
          <p:cNvSpPr txBox="1"/>
          <p:nvPr/>
        </p:nvSpPr>
        <p:spPr>
          <a:xfrm>
            <a:off x="267608" y="222352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8609491C-0CE2-4FC4-80D9-53C12E6B1B3C}"/>
              </a:ext>
            </a:extLst>
          </p:cNvPr>
          <p:cNvSpPr txBox="1"/>
          <p:nvPr/>
        </p:nvSpPr>
        <p:spPr>
          <a:xfrm>
            <a:off x="2710054" y="164899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13BD8A1-0613-4034-B21A-A329A3882414}"/>
              </a:ext>
            </a:extLst>
          </p:cNvPr>
          <p:cNvSpPr txBox="1"/>
          <p:nvPr/>
        </p:nvSpPr>
        <p:spPr>
          <a:xfrm>
            <a:off x="1567519" y="164444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8A921975-E115-49B3-BC0E-DED75B813560}"/>
              </a:ext>
            </a:extLst>
          </p:cNvPr>
          <p:cNvSpPr txBox="1"/>
          <p:nvPr/>
        </p:nvSpPr>
        <p:spPr>
          <a:xfrm>
            <a:off x="645804" y="162953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3C5DEA4C-5F6B-48C8-91EF-7DB0A08DEB49}"/>
              </a:ext>
            </a:extLst>
          </p:cNvPr>
          <p:cNvSpPr txBox="1"/>
          <p:nvPr/>
        </p:nvSpPr>
        <p:spPr>
          <a:xfrm>
            <a:off x="418034" y="164931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0FF86B5C-3A6D-485B-9ED3-24FC45CF43CA}"/>
              </a:ext>
            </a:extLst>
          </p:cNvPr>
          <p:cNvSpPr txBox="1"/>
          <p:nvPr/>
        </p:nvSpPr>
        <p:spPr>
          <a:xfrm>
            <a:off x="3874799" y="79027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8AE56F8-411E-4E31-B80B-874C5426E49F}"/>
              </a:ext>
            </a:extLst>
          </p:cNvPr>
          <p:cNvSpPr txBox="1"/>
          <p:nvPr/>
        </p:nvSpPr>
        <p:spPr>
          <a:xfrm>
            <a:off x="2725314" y="79513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CAE53E6-5748-4081-BC0F-84ABCAC36510}"/>
              </a:ext>
            </a:extLst>
          </p:cNvPr>
          <p:cNvSpPr/>
          <p:nvPr/>
        </p:nvSpPr>
        <p:spPr>
          <a:xfrm>
            <a:off x="109538" y="3111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56BCD66-C184-4406-A89E-9B19C032972A}"/>
              </a:ext>
            </a:extLst>
          </p:cNvPr>
          <p:cNvSpPr/>
          <p:nvPr/>
        </p:nvSpPr>
        <p:spPr>
          <a:xfrm>
            <a:off x="433388" y="84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9B8EDE0-4B52-4F48-BD0E-EC5A250FF7DE}"/>
              </a:ext>
            </a:extLst>
          </p:cNvPr>
          <p:cNvSpPr/>
          <p:nvPr/>
        </p:nvSpPr>
        <p:spPr>
          <a:xfrm>
            <a:off x="433388" y="566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9DB67C3-DFC2-4DFB-95C2-BB9250DE993C}"/>
              </a:ext>
            </a:extLst>
          </p:cNvPr>
          <p:cNvSpPr/>
          <p:nvPr/>
        </p:nvSpPr>
        <p:spPr>
          <a:xfrm>
            <a:off x="725488" y="311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10F89C5-8B0B-4C27-A13E-72B21F0FC01D}"/>
              </a:ext>
            </a:extLst>
          </p:cNvPr>
          <p:cNvSpPr/>
          <p:nvPr/>
        </p:nvSpPr>
        <p:spPr>
          <a:xfrm>
            <a:off x="1144588" y="3111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CB7CBA-4925-446A-8230-F360EB7AE801}"/>
              </a:ext>
            </a:extLst>
          </p:cNvPr>
          <p:cNvCxnSpPr>
            <a:stCxn id="2" idx="7"/>
            <a:endCxn id="38" idx="2"/>
          </p:cNvCxnSpPr>
          <p:nvPr/>
        </p:nvCxnSpPr>
        <p:spPr>
          <a:xfrm flipV="1">
            <a:off x="148562" y="106998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84A61-7623-4548-9583-C9739F3D365A}"/>
              </a:ext>
            </a:extLst>
          </p:cNvPr>
          <p:cNvCxnSpPr>
            <a:stCxn id="2" idx="5"/>
            <a:endCxn id="39" idx="2"/>
          </p:cNvCxnSpPr>
          <p:nvPr/>
        </p:nvCxnSpPr>
        <p:spPr>
          <a:xfrm>
            <a:off x="148562" y="350174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1624C9-C64A-476D-ABCF-FD067424EC6F}"/>
              </a:ext>
            </a:extLst>
          </p:cNvPr>
          <p:cNvCxnSpPr>
            <a:stCxn id="38" idx="6"/>
            <a:endCxn id="40" idx="0"/>
          </p:cNvCxnSpPr>
          <p:nvPr/>
        </p:nvCxnSpPr>
        <p:spPr>
          <a:xfrm>
            <a:off x="479107" y="106998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5DE26F-FA4D-4B64-87B3-8E2F60787660}"/>
              </a:ext>
            </a:extLst>
          </p:cNvPr>
          <p:cNvCxnSpPr>
            <a:stCxn id="39" idx="6"/>
            <a:endCxn id="40" idx="3"/>
          </p:cNvCxnSpPr>
          <p:nvPr/>
        </p:nvCxnSpPr>
        <p:spPr>
          <a:xfrm flipV="1">
            <a:off x="479107" y="350173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018EDE-993D-4A81-9015-574D4BFD201D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456248" y="129857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F8B2CB3-6E30-46E8-8BCB-2D2CB2B4A29C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 flipV="1">
            <a:off x="771207" y="334008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F854BA0-5E55-45AB-A225-29DF944350B4}"/>
              </a:ext>
            </a:extLst>
          </p:cNvPr>
          <p:cNvCxnSpPr>
            <a:stCxn id="41" idx="1"/>
            <a:endCxn id="38" idx="6"/>
          </p:cNvCxnSpPr>
          <p:nvPr/>
        </p:nvCxnSpPr>
        <p:spPr>
          <a:xfrm flipH="1" flipV="1">
            <a:off x="479107" y="106998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9012EF-DCE8-41A0-AE63-C4EC5CCE9799}"/>
              </a:ext>
            </a:extLst>
          </p:cNvPr>
          <p:cNvCxnSpPr>
            <a:stCxn id="39" idx="6"/>
            <a:endCxn id="41" idx="3"/>
          </p:cNvCxnSpPr>
          <p:nvPr/>
        </p:nvCxnSpPr>
        <p:spPr>
          <a:xfrm flipV="1">
            <a:off x="479107" y="350172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BC447A1-ACCB-4FEA-BDFD-6B6A2063410A}"/>
              </a:ext>
            </a:extLst>
          </p:cNvPr>
          <p:cNvSpPr txBox="1"/>
          <p:nvPr/>
        </p:nvSpPr>
        <p:spPr>
          <a:xfrm>
            <a:off x="113350" y="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76A6EE-A917-4BEB-8A81-CCF692EE8706}"/>
              </a:ext>
            </a:extLst>
          </p:cNvPr>
          <p:cNvSpPr txBox="1"/>
          <p:nvPr/>
        </p:nvSpPr>
        <p:spPr>
          <a:xfrm>
            <a:off x="113350" y="40798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561973A-67F4-4C96-93B2-4CF7A6A4E893}"/>
              </a:ext>
            </a:extLst>
          </p:cNvPr>
          <p:cNvSpPr txBox="1"/>
          <p:nvPr/>
        </p:nvSpPr>
        <p:spPr>
          <a:xfrm>
            <a:off x="267608" y="21089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29B927-B895-48CE-A19B-28022DBD5C1C}"/>
              </a:ext>
            </a:extLst>
          </p:cNvPr>
          <p:cNvSpPr txBox="1"/>
          <p:nvPr/>
        </p:nvSpPr>
        <p:spPr>
          <a:xfrm>
            <a:off x="433294" y="11734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65AEAA5-F7E4-4BFD-B305-BADE7252EF85}"/>
              </a:ext>
            </a:extLst>
          </p:cNvPr>
          <p:cNvSpPr txBox="1"/>
          <p:nvPr/>
        </p:nvSpPr>
        <p:spPr>
          <a:xfrm>
            <a:off x="418034" y="31479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2C6E09-A70F-4207-A4B1-8ABE8B2E8B5F}"/>
              </a:ext>
            </a:extLst>
          </p:cNvPr>
          <p:cNvSpPr txBox="1"/>
          <p:nvPr/>
        </p:nvSpPr>
        <p:spPr>
          <a:xfrm>
            <a:off x="726569" y="3259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522709F-25EC-4542-BAC9-B16B72651E0B}"/>
              </a:ext>
            </a:extLst>
          </p:cNvPr>
          <p:cNvSpPr txBox="1"/>
          <p:nvPr/>
        </p:nvSpPr>
        <p:spPr>
          <a:xfrm>
            <a:off x="719132" y="15570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114A224-9BBF-4052-9A50-3B297E2F4350}"/>
              </a:ext>
            </a:extLst>
          </p:cNvPr>
          <p:cNvSpPr txBox="1"/>
          <p:nvPr/>
        </p:nvSpPr>
        <p:spPr>
          <a:xfrm>
            <a:off x="645804" y="29501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4F96971-80EF-49D7-BB9C-BB399A668864}"/>
              </a:ext>
            </a:extLst>
          </p:cNvPr>
          <p:cNvSpPr/>
          <p:nvPr/>
        </p:nvSpPr>
        <p:spPr>
          <a:xfrm>
            <a:off x="1259023" y="3062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2F5E6A4-A2F5-4096-BC95-BFDDB0E86538}"/>
              </a:ext>
            </a:extLst>
          </p:cNvPr>
          <p:cNvSpPr/>
          <p:nvPr/>
        </p:nvSpPr>
        <p:spPr>
          <a:xfrm>
            <a:off x="1582873" y="79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337836B-3C74-420B-A53D-C53E1BAA7C58}"/>
              </a:ext>
            </a:extLst>
          </p:cNvPr>
          <p:cNvSpPr/>
          <p:nvPr/>
        </p:nvSpPr>
        <p:spPr>
          <a:xfrm>
            <a:off x="1582873" y="5618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3FD7444-4AB5-4A7A-A0CD-E2DCA1BFBF32}"/>
              </a:ext>
            </a:extLst>
          </p:cNvPr>
          <p:cNvSpPr/>
          <p:nvPr/>
        </p:nvSpPr>
        <p:spPr>
          <a:xfrm>
            <a:off x="1874973" y="3062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518F941-392C-4DBF-B2C2-8373E9B6A553}"/>
              </a:ext>
            </a:extLst>
          </p:cNvPr>
          <p:cNvSpPr/>
          <p:nvPr/>
        </p:nvSpPr>
        <p:spPr>
          <a:xfrm>
            <a:off x="2294073" y="3062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0398FF7-2A52-4BBC-AEA2-56E9B4941EB5}"/>
              </a:ext>
            </a:extLst>
          </p:cNvPr>
          <p:cNvCxnSpPr>
            <a:stCxn id="81" idx="7"/>
            <a:endCxn id="82" idx="2"/>
          </p:cNvCxnSpPr>
          <p:nvPr/>
        </p:nvCxnSpPr>
        <p:spPr>
          <a:xfrm flipV="1">
            <a:off x="1298047" y="102133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17FDD1E-B2E9-409B-AEC1-A906D8100765}"/>
              </a:ext>
            </a:extLst>
          </p:cNvPr>
          <p:cNvCxnSpPr>
            <a:stCxn id="81" idx="5"/>
            <a:endCxn id="83" idx="2"/>
          </p:cNvCxnSpPr>
          <p:nvPr/>
        </p:nvCxnSpPr>
        <p:spPr>
          <a:xfrm>
            <a:off x="1298047" y="345309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8F8C207-A10C-4A2C-900D-5CE3D8C7B616}"/>
              </a:ext>
            </a:extLst>
          </p:cNvPr>
          <p:cNvCxnSpPr>
            <a:stCxn id="82" idx="6"/>
            <a:endCxn id="84" idx="0"/>
          </p:cNvCxnSpPr>
          <p:nvPr/>
        </p:nvCxnSpPr>
        <p:spPr>
          <a:xfrm>
            <a:off x="1628592" y="102133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7AD08ED-C661-4D1C-9BE7-08B737F8C354}"/>
              </a:ext>
            </a:extLst>
          </p:cNvPr>
          <p:cNvCxnSpPr>
            <a:stCxn id="83" idx="6"/>
            <a:endCxn id="84" idx="3"/>
          </p:cNvCxnSpPr>
          <p:nvPr/>
        </p:nvCxnSpPr>
        <p:spPr>
          <a:xfrm flipV="1">
            <a:off x="1628592" y="345308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B6C634F-F207-4FF2-9AB0-A4A1449562E9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>
            <a:off x="1605733" y="124992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E4336F1-9799-4395-AD68-5581B2FAAD7A}"/>
              </a:ext>
            </a:extLst>
          </p:cNvPr>
          <p:cNvCxnSpPr>
            <a:stCxn id="84" idx="6"/>
            <a:endCxn id="85" idx="2"/>
          </p:cNvCxnSpPr>
          <p:nvPr/>
        </p:nvCxnSpPr>
        <p:spPr>
          <a:xfrm flipV="1">
            <a:off x="1920692" y="329143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1CE8BC8-2935-4BFB-BC25-8E4E1CC4FBC0}"/>
              </a:ext>
            </a:extLst>
          </p:cNvPr>
          <p:cNvCxnSpPr>
            <a:stCxn id="85" idx="1"/>
            <a:endCxn id="82" idx="6"/>
          </p:cNvCxnSpPr>
          <p:nvPr/>
        </p:nvCxnSpPr>
        <p:spPr>
          <a:xfrm flipH="1" flipV="1">
            <a:off x="1628592" y="102133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ED9A9EF-3BD9-406F-BB0C-0E8BB39E457B}"/>
              </a:ext>
            </a:extLst>
          </p:cNvPr>
          <p:cNvCxnSpPr>
            <a:stCxn id="83" idx="6"/>
            <a:endCxn id="85" idx="3"/>
          </p:cNvCxnSpPr>
          <p:nvPr/>
        </p:nvCxnSpPr>
        <p:spPr>
          <a:xfrm flipV="1">
            <a:off x="1628592" y="345307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2ADAB4C-4E99-4D44-9A9A-8E75F52BDE66}"/>
              </a:ext>
            </a:extLst>
          </p:cNvPr>
          <p:cNvSpPr txBox="1"/>
          <p:nvPr/>
        </p:nvSpPr>
        <p:spPr>
          <a:xfrm>
            <a:off x="1262835" y="-486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FFC965D-AA1D-4BFB-8E61-F0FEC83ED4B9}"/>
              </a:ext>
            </a:extLst>
          </p:cNvPr>
          <p:cNvSpPr txBox="1"/>
          <p:nvPr/>
        </p:nvSpPr>
        <p:spPr>
          <a:xfrm>
            <a:off x="1262835" y="40312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88B820F-DBDF-4A45-8EE0-553D304C3319}"/>
              </a:ext>
            </a:extLst>
          </p:cNvPr>
          <p:cNvSpPr txBox="1"/>
          <p:nvPr/>
        </p:nvSpPr>
        <p:spPr>
          <a:xfrm>
            <a:off x="1417093" y="20603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EA2C890-4744-4A41-BE21-5BC8187BE094}"/>
              </a:ext>
            </a:extLst>
          </p:cNvPr>
          <p:cNvSpPr txBox="1"/>
          <p:nvPr/>
        </p:nvSpPr>
        <p:spPr>
          <a:xfrm>
            <a:off x="1582779" y="11247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071CAC9-A8D2-4CF5-B737-58BDE1481020}"/>
              </a:ext>
            </a:extLst>
          </p:cNvPr>
          <p:cNvSpPr txBox="1"/>
          <p:nvPr/>
        </p:nvSpPr>
        <p:spPr>
          <a:xfrm>
            <a:off x="1567519" y="30993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E2A8744-AFA9-47E9-AA7F-F4407BD05372}"/>
              </a:ext>
            </a:extLst>
          </p:cNvPr>
          <p:cNvSpPr txBox="1"/>
          <p:nvPr/>
        </p:nvSpPr>
        <p:spPr>
          <a:xfrm>
            <a:off x="1876054" y="2773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53301A9-1DF5-42D6-A906-0A0FB1A042EC}"/>
              </a:ext>
            </a:extLst>
          </p:cNvPr>
          <p:cNvSpPr txBox="1"/>
          <p:nvPr/>
        </p:nvSpPr>
        <p:spPr>
          <a:xfrm>
            <a:off x="1868617" y="15084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4F9DD18-26A2-408B-8A89-8AA5CA41080A}"/>
              </a:ext>
            </a:extLst>
          </p:cNvPr>
          <p:cNvSpPr txBox="1"/>
          <p:nvPr/>
        </p:nvSpPr>
        <p:spPr>
          <a:xfrm>
            <a:off x="1795289" y="29014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6B15EB4C-D5B9-43B3-A7D9-05D776B47A62}"/>
              </a:ext>
            </a:extLst>
          </p:cNvPr>
          <p:cNvSpPr/>
          <p:nvPr/>
        </p:nvSpPr>
        <p:spPr>
          <a:xfrm>
            <a:off x="2401558" y="310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0A14D24A-191E-412C-B748-32D5DDFA5029}"/>
              </a:ext>
            </a:extLst>
          </p:cNvPr>
          <p:cNvSpPr/>
          <p:nvPr/>
        </p:nvSpPr>
        <p:spPr>
          <a:xfrm>
            <a:off x="2725408" y="83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9D494D6-5A77-468C-BAB3-654545CE99D9}"/>
              </a:ext>
            </a:extLst>
          </p:cNvPr>
          <p:cNvSpPr/>
          <p:nvPr/>
        </p:nvSpPr>
        <p:spPr>
          <a:xfrm>
            <a:off x="2725408" y="566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8A2CAD2-0001-4AE1-9C40-0963D3599B98}"/>
              </a:ext>
            </a:extLst>
          </p:cNvPr>
          <p:cNvSpPr/>
          <p:nvPr/>
        </p:nvSpPr>
        <p:spPr>
          <a:xfrm>
            <a:off x="3017508" y="3108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FCE3F92-5534-4661-9650-126082EFA562}"/>
              </a:ext>
            </a:extLst>
          </p:cNvPr>
          <p:cNvSpPr/>
          <p:nvPr/>
        </p:nvSpPr>
        <p:spPr>
          <a:xfrm>
            <a:off x="3436608" y="310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26338EC-48ED-4B09-B286-B454A35CE2B3}"/>
              </a:ext>
            </a:extLst>
          </p:cNvPr>
          <p:cNvCxnSpPr>
            <a:stCxn id="102" idx="7"/>
            <a:endCxn id="103" idx="2"/>
          </p:cNvCxnSpPr>
          <p:nvPr/>
        </p:nvCxnSpPr>
        <p:spPr>
          <a:xfrm flipV="1">
            <a:off x="2440582" y="106680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ED750F3-F42A-4181-B95B-7D4D56DD3FF4}"/>
              </a:ext>
            </a:extLst>
          </p:cNvPr>
          <p:cNvCxnSpPr>
            <a:stCxn id="102" idx="5"/>
            <a:endCxn id="104" idx="2"/>
          </p:cNvCxnSpPr>
          <p:nvPr/>
        </p:nvCxnSpPr>
        <p:spPr>
          <a:xfrm>
            <a:off x="2440582" y="349856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DC5133C-7DB0-4D80-A6D5-930197C1F8FC}"/>
              </a:ext>
            </a:extLst>
          </p:cNvPr>
          <p:cNvCxnSpPr>
            <a:stCxn id="103" idx="6"/>
            <a:endCxn id="105" idx="0"/>
          </p:cNvCxnSpPr>
          <p:nvPr/>
        </p:nvCxnSpPr>
        <p:spPr>
          <a:xfrm>
            <a:off x="2771127" y="106680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EBC740D-BD5C-4EB3-8929-8DE7D7F6B0BE}"/>
              </a:ext>
            </a:extLst>
          </p:cNvPr>
          <p:cNvCxnSpPr>
            <a:stCxn id="104" idx="6"/>
            <a:endCxn id="105" idx="3"/>
          </p:cNvCxnSpPr>
          <p:nvPr/>
        </p:nvCxnSpPr>
        <p:spPr>
          <a:xfrm flipV="1">
            <a:off x="2771127" y="349855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96C9A9B-A1D1-4309-8FA2-080EC7067B0D}"/>
              </a:ext>
            </a:extLst>
          </p:cNvPr>
          <p:cNvCxnSpPr>
            <a:stCxn id="103" idx="4"/>
            <a:endCxn id="104" idx="0"/>
          </p:cNvCxnSpPr>
          <p:nvPr/>
        </p:nvCxnSpPr>
        <p:spPr>
          <a:xfrm>
            <a:off x="2748268" y="129539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D888BFD-E7D7-47C6-BF15-D8FC4B848867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flipV="1">
            <a:off x="3063227" y="333690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AF93715-C835-4E12-BD72-3F6724134AB0}"/>
              </a:ext>
            </a:extLst>
          </p:cNvPr>
          <p:cNvCxnSpPr>
            <a:stCxn id="106" idx="1"/>
            <a:endCxn id="103" idx="6"/>
          </p:cNvCxnSpPr>
          <p:nvPr/>
        </p:nvCxnSpPr>
        <p:spPr>
          <a:xfrm flipH="1" flipV="1">
            <a:off x="2771127" y="106680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D23A14B-117E-4C57-ADFD-34834DBCC6A2}"/>
              </a:ext>
            </a:extLst>
          </p:cNvPr>
          <p:cNvCxnSpPr>
            <a:stCxn id="104" idx="6"/>
            <a:endCxn id="106" idx="3"/>
          </p:cNvCxnSpPr>
          <p:nvPr/>
        </p:nvCxnSpPr>
        <p:spPr>
          <a:xfrm flipV="1">
            <a:off x="2771127" y="349854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C17CD46-A22D-4162-990D-FB6E97F1E205}"/>
              </a:ext>
            </a:extLst>
          </p:cNvPr>
          <p:cNvSpPr txBox="1"/>
          <p:nvPr/>
        </p:nvSpPr>
        <p:spPr>
          <a:xfrm>
            <a:off x="2405370" y="-31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27C2488-86C6-4B48-A284-13C6FF2CE3E0}"/>
              </a:ext>
            </a:extLst>
          </p:cNvPr>
          <p:cNvSpPr txBox="1"/>
          <p:nvPr/>
        </p:nvSpPr>
        <p:spPr>
          <a:xfrm>
            <a:off x="2405370" y="40766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DF9D279-4781-40BE-B5BB-456C4E056F6F}"/>
              </a:ext>
            </a:extLst>
          </p:cNvPr>
          <p:cNvSpPr txBox="1"/>
          <p:nvPr/>
        </p:nvSpPr>
        <p:spPr>
          <a:xfrm>
            <a:off x="2559628" y="21057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6E8A83F-CDD8-4F40-883C-39DE59E6DF4F}"/>
              </a:ext>
            </a:extLst>
          </p:cNvPr>
          <p:cNvSpPr txBox="1"/>
          <p:nvPr/>
        </p:nvSpPr>
        <p:spPr>
          <a:xfrm>
            <a:off x="2725314" y="11702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139AE48-AB25-4479-8025-E90D0EF0BAA8}"/>
              </a:ext>
            </a:extLst>
          </p:cNvPr>
          <p:cNvSpPr txBox="1"/>
          <p:nvPr/>
        </p:nvSpPr>
        <p:spPr>
          <a:xfrm>
            <a:off x="2710054" y="31447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248580E-CB0E-4FB8-A502-1EF829654951}"/>
              </a:ext>
            </a:extLst>
          </p:cNvPr>
          <p:cNvSpPr txBox="1"/>
          <p:nvPr/>
        </p:nvSpPr>
        <p:spPr>
          <a:xfrm>
            <a:off x="3018589" y="3228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4B30D5F-163D-4075-B8DD-DF22FF48D6E8}"/>
              </a:ext>
            </a:extLst>
          </p:cNvPr>
          <p:cNvSpPr txBox="1"/>
          <p:nvPr/>
        </p:nvSpPr>
        <p:spPr>
          <a:xfrm>
            <a:off x="3011152" y="15539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7F896A5-DF06-4B67-BBAA-8CD82297AC9F}"/>
              </a:ext>
            </a:extLst>
          </p:cNvPr>
          <p:cNvSpPr txBox="1"/>
          <p:nvPr/>
        </p:nvSpPr>
        <p:spPr>
          <a:xfrm>
            <a:off x="2937824" y="29469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73CE7B39-342F-4474-890D-04D776B397E6}"/>
              </a:ext>
            </a:extLst>
          </p:cNvPr>
          <p:cNvSpPr/>
          <p:nvPr/>
        </p:nvSpPr>
        <p:spPr>
          <a:xfrm>
            <a:off x="3551043" y="3059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6A8E7796-722C-48E3-B359-20887BE7BE22}"/>
              </a:ext>
            </a:extLst>
          </p:cNvPr>
          <p:cNvSpPr/>
          <p:nvPr/>
        </p:nvSpPr>
        <p:spPr>
          <a:xfrm>
            <a:off x="3874893" y="789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5E36DFC2-1225-472F-8F83-6944527E70E7}"/>
              </a:ext>
            </a:extLst>
          </p:cNvPr>
          <p:cNvSpPr/>
          <p:nvPr/>
        </p:nvSpPr>
        <p:spPr>
          <a:xfrm>
            <a:off x="3874893" y="5615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C12521B-0C7F-49BC-B2FC-C1919FAF6147}"/>
              </a:ext>
            </a:extLst>
          </p:cNvPr>
          <p:cNvSpPr/>
          <p:nvPr/>
        </p:nvSpPr>
        <p:spPr>
          <a:xfrm>
            <a:off x="4166993" y="3059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894638F-3AA7-4DCE-B7C2-7918E839E97A}"/>
              </a:ext>
            </a:extLst>
          </p:cNvPr>
          <p:cNvSpPr/>
          <p:nvPr/>
        </p:nvSpPr>
        <p:spPr>
          <a:xfrm>
            <a:off x="4586093" y="305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DA12B87-3D54-47B0-AD8E-BCCA01EC9FBD}"/>
              </a:ext>
            </a:extLst>
          </p:cNvPr>
          <p:cNvCxnSpPr>
            <a:stCxn id="123" idx="7"/>
            <a:endCxn id="124" idx="2"/>
          </p:cNvCxnSpPr>
          <p:nvPr/>
        </p:nvCxnSpPr>
        <p:spPr>
          <a:xfrm flipV="1">
            <a:off x="3590067" y="101815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92F3C125-9FCB-46DD-B4DC-5DABF9CFF32F}"/>
              </a:ext>
            </a:extLst>
          </p:cNvPr>
          <p:cNvCxnSpPr>
            <a:stCxn id="123" idx="5"/>
            <a:endCxn id="125" idx="2"/>
          </p:cNvCxnSpPr>
          <p:nvPr/>
        </p:nvCxnSpPr>
        <p:spPr>
          <a:xfrm>
            <a:off x="3590067" y="344991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11BE156A-73D5-436D-B633-E3B7EC716FC4}"/>
              </a:ext>
            </a:extLst>
          </p:cNvPr>
          <p:cNvCxnSpPr>
            <a:stCxn id="124" idx="6"/>
            <a:endCxn id="126" idx="0"/>
          </p:cNvCxnSpPr>
          <p:nvPr/>
        </p:nvCxnSpPr>
        <p:spPr>
          <a:xfrm>
            <a:off x="3920612" y="101815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C261C58-7CDD-4A4F-8159-A1EAA559E338}"/>
              </a:ext>
            </a:extLst>
          </p:cNvPr>
          <p:cNvCxnSpPr>
            <a:stCxn id="125" idx="6"/>
            <a:endCxn id="126" idx="3"/>
          </p:cNvCxnSpPr>
          <p:nvPr/>
        </p:nvCxnSpPr>
        <p:spPr>
          <a:xfrm flipV="1">
            <a:off x="3920612" y="344990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42C6A7-B6B8-44E5-AB91-02D2E8120D0D}"/>
              </a:ext>
            </a:extLst>
          </p:cNvPr>
          <p:cNvCxnSpPr>
            <a:stCxn id="124" idx="4"/>
            <a:endCxn id="125" idx="0"/>
          </p:cNvCxnSpPr>
          <p:nvPr/>
        </p:nvCxnSpPr>
        <p:spPr>
          <a:xfrm>
            <a:off x="3897753" y="124674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D26FDB43-6353-4E17-978B-AACC5835DC1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 flipV="1">
            <a:off x="4212712" y="328825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66156EEE-E102-4768-9A58-ECAF7189C148}"/>
              </a:ext>
            </a:extLst>
          </p:cNvPr>
          <p:cNvCxnSpPr>
            <a:stCxn id="127" idx="1"/>
            <a:endCxn id="124" idx="6"/>
          </p:cNvCxnSpPr>
          <p:nvPr/>
        </p:nvCxnSpPr>
        <p:spPr>
          <a:xfrm flipH="1" flipV="1">
            <a:off x="3920612" y="101815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EBA6740-ED8B-48CE-BB85-5792446BDC8F}"/>
              </a:ext>
            </a:extLst>
          </p:cNvPr>
          <p:cNvCxnSpPr>
            <a:stCxn id="125" idx="6"/>
            <a:endCxn id="127" idx="3"/>
          </p:cNvCxnSpPr>
          <p:nvPr/>
        </p:nvCxnSpPr>
        <p:spPr>
          <a:xfrm flipV="1">
            <a:off x="3920612" y="344989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D62F062-1168-4547-91BE-9567E0101916}"/>
              </a:ext>
            </a:extLst>
          </p:cNvPr>
          <p:cNvSpPr txBox="1"/>
          <p:nvPr/>
        </p:nvSpPr>
        <p:spPr>
          <a:xfrm>
            <a:off x="3554855" y="-518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4BF18A4-FFE9-4EDC-B78D-11C124B72F30}"/>
              </a:ext>
            </a:extLst>
          </p:cNvPr>
          <p:cNvSpPr txBox="1"/>
          <p:nvPr/>
        </p:nvSpPr>
        <p:spPr>
          <a:xfrm>
            <a:off x="3554855" y="40280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2471708-F85C-421F-B600-79BB007E0352}"/>
              </a:ext>
            </a:extLst>
          </p:cNvPr>
          <p:cNvSpPr txBox="1"/>
          <p:nvPr/>
        </p:nvSpPr>
        <p:spPr>
          <a:xfrm>
            <a:off x="3709113" y="20571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30C35AC-4403-4D00-A556-C2A604311D72}"/>
              </a:ext>
            </a:extLst>
          </p:cNvPr>
          <p:cNvSpPr txBox="1"/>
          <p:nvPr/>
        </p:nvSpPr>
        <p:spPr>
          <a:xfrm>
            <a:off x="3874799" y="11215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5D66027-017B-44A8-A589-3EA9555A80AB}"/>
              </a:ext>
            </a:extLst>
          </p:cNvPr>
          <p:cNvSpPr txBox="1"/>
          <p:nvPr/>
        </p:nvSpPr>
        <p:spPr>
          <a:xfrm>
            <a:off x="3859539" y="30961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A743FE3-9FC3-4A84-869F-054B7A527A9A}"/>
              </a:ext>
            </a:extLst>
          </p:cNvPr>
          <p:cNvSpPr txBox="1"/>
          <p:nvPr/>
        </p:nvSpPr>
        <p:spPr>
          <a:xfrm>
            <a:off x="4168074" y="2741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28C608F-1811-48C5-B2DD-2809C9E9BD9C}"/>
              </a:ext>
            </a:extLst>
          </p:cNvPr>
          <p:cNvSpPr txBox="1"/>
          <p:nvPr/>
        </p:nvSpPr>
        <p:spPr>
          <a:xfrm>
            <a:off x="4160637" y="15052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C81A741-29E7-4124-9D28-733ECED0EAC7}"/>
              </a:ext>
            </a:extLst>
          </p:cNvPr>
          <p:cNvSpPr txBox="1"/>
          <p:nvPr/>
        </p:nvSpPr>
        <p:spPr>
          <a:xfrm>
            <a:off x="4087309" y="28983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87FA5832-6176-49C4-8DBB-ED725D80847B}"/>
              </a:ext>
            </a:extLst>
          </p:cNvPr>
          <p:cNvSpPr/>
          <p:nvPr/>
        </p:nvSpPr>
        <p:spPr>
          <a:xfrm>
            <a:off x="109538" y="9892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9B4D619D-DD4A-48F1-A024-09E83208A388}"/>
              </a:ext>
            </a:extLst>
          </p:cNvPr>
          <p:cNvSpPr/>
          <p:nvPr/>
        </p:nvSpPr>
        <p:spPr>
          <a:xfrm>
            <a:off x="433388" y="7622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1D19D6F7-5AA5-4BF5-B911-A26723F2EB1B}"/>
              </a:ext>
            </a:extLst>
          </p:cNvPr>
          <p:cNvSpPr/>
          <p:nvPr/>
        </p:nvSpPr>
        <p:spPr>
          <a:xfrm>
            <a:off x="433388" y="1244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4E06C57-F993-41DD-AF1B-33CB32E2585A}"/>
              </a:ext>
            </a:extLst>
          </p:cNvPr>
          <p:cNvSpPr/>
          <p:nvPr/>
        </p:nvSpPr>
        <p:spPr>
          <a:xfrm>
            <a:off x="725488" y="9892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155FD96-9923-413A-9D23-F925F5B6C608}"/>
              </a:ext>
            </a:extLst>
          </p:cNvPr>
          <p:cNvSpPr/>
          <p:nvPr/>
        </p:nvSpPr>
        <p:spPr>
          <a:xfrm>
            <a:off x="1144588" y="9892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2FB2F74-67C2-4014-8F0A-9E3AF41ABF25}"/>
              </a:ext>
            </a:extLst>
          </p:cNvPr>
          <p:cNvCxnSpPr>
            <a:stCxn id="144" idx="7"/>
            <a:endCxn id="145" idx="2"/>
          </p:cNvCxnSpPr>
          <p:nvPr/>
        </p:nvCxnSpPr>
        <p:spPr>
          <a:xfrm flipV="1">
            <a:off x="148562" y="785110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D9E05C10-B34B-4EA1-8A2D-926FFA2E744C}"/>
              </a:ext>
            </a:extLst>
          </p:cNvPr>
          <p:cNvCxnSpPr>
            <a:stCxn id="144" idx="5"/>
            <a:endCxn id="146" idx="2"/>
          </p:cNvCxnSpPr>
          <p:nvPr/>
        </p:nvCxnSpPr>
        <p:spPr>
          <a:xfrm>
            <a:off x="148562" y="1028286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043280A-9A21-47AC-BD28-410FFB00C40C}"/>
              </a:ext>
            </a:extLst>
          </p:cNvPr>
          <p:cNvCxnSpPr>
            <a:stCxn id="145" idx="6"/>
            <a:endCxn id="147" idx="0"/>
          </p:cNvCxnSpPr>
          <p:nvPr/>
        </p:nvCxnSpPr>
        <p:spPr>
          <a:xfrm>
            <a:off x="479107" y="785110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0F5629-0BBE-421D-A844-DF5B7030425F}"/>
              </a:ext>
            </a:extLst>
          </p:cNvPr>
          <p:cNvCxnSpPr>
            <a:stCxn id="146" idx="6"/>
            <a:endCxn id="147" idx="3"/>
          </p:cNvCxnSpPr>
          <p:nvPr/>
        </p:nvCxnSpPr>
        <p:spPr>
          <a:xfrm flipV="1">
            <a:off x="479107" y="1028285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9552C35-F5FD-464E-AFB3-F83BB1012086}"/>
              </a:ext>
            </a:extLst>
          </p:cNvPr>
          <p:cNvCxnSpPr>
            <a:stCxn id="145" idx="4"/>
            <a:endCxn id="146" idx="0"/>
          </p:cNvCxnSpPr>
          <p:nvPr/>
        </p:nvCxnSpPr>
        <p:spPr>
          <a:xfrm>
            <a:off x="456248" y="807969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2603B2B-B806-43B9-A82C-3B74B9297B84}"/>
              </a:ext>
            </a:extLst>
          </p:cNvPr>
          <p:cNvCxnSpPr>
            <a:stCxn id="147" idx="6"/>
            <a:endCxn id="148" idx="2"/>
          </p:cNvCxnSpPr>
          <p:nvPr/>
        </p:nvCxnSpPr>
        <p:spPr>
          <a:xfrm flipV="1">
            <a:off x="771207" y="1012120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FA9721-1F2E-400D-A220-5F7489C6215E}"/>
              </a:ext>
            </a:extLst>
          </p:cNvPr>
          <p:cNvCxnSpPr>
            <a:stCxn id="148" idx="1"/>
            <a:endCxn id="145" idx="6"/>
          </p:cNvCxnSpPr>
          <p:nvPr/>
        </p:nvCxnSpPr>
        <p:spPr>
          <a:xfrm flipH="1" flipV="1">
            <a:off x="479107" y="785110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6F4046E3-72CE-47FD-B4BB-3EF31BA8AF2C}"/>
              </a:ext>
            </a:extLst>
          </p:cNvPr>
          <p:cNvCxnSpPr>
            <a:stCxn id="146" idx="6"/>
            <a:endCxn id="148" idx="3"/>
          </p:cNvCxnSpPr>
          <p:nvPr/>
        </p:nvCxnSpPr>
        <p:spPr>
          <a:xfrm flipV="1">
            <a:off x="479107" y="1028284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9A6E29C-65AC-4BD7-BC7E-A6026FAED2DD}"/>
              </a:ext>
            </a:extLst>
          </p:cNvPr>
          <p:cNvSpPr txBox="1"/>
          <p:nvPr/>
        </p:nvSpPr>
        <p:spPr>
          <a:xfrm>
            <a:off x="113350" y="67811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896EAAD-4F5D-44E8-97A5-4D4F08CC699A}"/>
              </a:ext>
            </a:extLst>
          </p:cNvPr>
          <p:cNvSpPr txBox="1"/>
          <p:nvPr/>
        </p:nvSpPr>
        <p:spPr>
          <a:xfrm>
            <a:off x="113350" y="108609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4E5F825-5AB6-4E3E-8464-6D92A1D7CA77}"/>
              </a:ext>
            </a:extLst>
          </p:cNvPr>
          <p:cNvSpPr txBox="1"/>
          <p:nvPr/>
        </p:nvSpPr>
        <p:spPr>
          <a:xfrm>
            <a:off x="267608" y="88900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7BCD55E-4483-47B3-B6FB-94B2234F1564}"/>
              </a:ext>
            </a:extLst>
          </p:cNvPr>
          <p:cNvSpPr txBox="1"/>
          <p:nvPr/>
        </p:nvSpPr>
        <p:spPr>
          <a:xfrm>
            <a:off x="433294" y="79545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F55A172-699D-46CC-963A-2B6628DA9BC6}"/>
              </a:ext>
            </a:extLst>
          </p:cNvPr>
          <p:cNvSpPr txBox="1"/>
          <p:nvPr/>
        </p:nvSpPr>
        <p:spPr>
          <a:xfrm>
            <a:off x="418077" y="98335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876637B-B0D0-4FC2-9183-D1E2DED6B263}"/>
              </a:ext>
            </a:extLst>
          </p:cNvPr>
          <p:cNvSpPr txBox="1"/>
          <p:nvPr/>
        </p:nvSpPr>
        <p:spPr>
          <a:xfrm>
            <a:off x="726569" y="71071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4149627-E159-4EA1-AF02-4983C0F3F41B}"/>
              </a:ext>
            </a:extLst>
          </p:cNvPr>
          <p:cNvSpPr txBox="1"/>
          <p:nvPr/>
        </p:nvSpPr>
        <p:spPr>
          <a:xfrm>
            <a:off x="719132" y="83382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145C7EA-5D5C-435E-86FB-D43C840A7F53}"/>
              </a:ext>
            </a:extLst>
          </p:cNvPr>
          <p:cNvSpPr txBox="1"/>
          <p:nvPr/>
        </p:nvSpPr>
        <p:spPr>
          <a:xfrm>
            <a:off x="645804" y="97312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E35AFC-014A-4E82-BBA0-5493491F13B4}"/>
              </a:ext>
            </a:extLst>
          </p:cNvPr>
          <p:cNvSpPr/>
          <p:nvPr/>
        </p:nvSpPr>
        <p:spPr>
          <a:xfrm>
            <a:off x="1259023" y="9843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8656E72F-980C-42F4-B35E-7EE0631776A1}"/>
              </a:ext>
            </a:extLst>
          </p:cNvPr>
          <p:cNvSpPr/>
          <p:nvPr/>
        </p:nvSpPr>
        <p:spPr>
          <a:xfrm>
            <a:off x="1582873" y="7573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FE6D40BD-042B-472C-8B93-7D4741DE5F0A}"/>
              </a:ext>
            </a:extLst>
          </p:cNvPr>
          <p:cNvSpPr/>
          <p:nvPr/>
        </p:nvSpPr>
        <p:spPr>
          <a:xfrm>
            <a:off x="1582873" y="12399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FCF52EFC-826F-42A5-91BF-12244F6EBF83}"/>
              </a:ext>
            </a:extLst>
          </p:cNvPr>
          <p:cNvSpPr/>
          <p:nvPr/>
        </p:nvSpPr>
        <p:spPr>
          <a:xfrm>
            <a:off x="1874973" y="9843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789CFF0E-2F76-4915-BC00-B3C78FC8C5A8}"/>
              </a:ext>
            </a:extLst>
          </p:cNvPr>
          <p:cNvSpPr/>
          <p:nvPr/>
        </p:nvSpPr>
        <p:spPr>
          <a:xfrm>
            <a:off x="2294073" y="9843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CA2A81F1-D785-4629-89D1-13313C57FB71}"/>
              </a:ext>
            </a:extLst>
          </p:cNvPr>
          <p:cNvCxnSpPr>
            <a:stCxn id="165" idx="7"/>
            <a:endCxn id="166" idx="2"/>
          </p:cNvCxnSpPr>
          <p:nvPr/>
        </p:nvCxnSpPr>
        <p:spPr>
          <a:xfrm flipV="1">
            <a:off x="1298047" y="780245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33C5434E-C535-4560-BAE6-B97A64CC5750}"/>
              </a:ext>
            </a:extLst>
          </p:cNvPr>
          <p:cNvCxnSpPr>
            <a:stCxn id="165" idx="5"/>
            <a:endCxn id="167" idx="2"/>
          </p:cNvCxnSpPr>
          <p:nvPr/>
        </p:nvCxnSpPr>
        <p:spPr>
          <a:xfrm>
            <a:off x="1298047" y="1023421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62A7B1E-6E27-4554-98BB-DA0AA7E9E47B}"/>
              </a:ext>
            </a:extLst>
          </p:cNvPr>
          <p:cNvCxnSpPr>
            <a:stCxn id="166" idx="6"/>
            <a:endCxn id="168" idx="0"/>
          </p:cNvCxnSpPr>
          <p:nvPr/>
        </p:nvCxnSpPr>
        <p:spPr>
          <a:xfrm>
            <a:off x="1628592" y="780245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B3EC561C-8EB9-4FFD-A7A3-C49C1FF69B2E}"/>
              </a:ext>
            </a:extLst>
          </p:cNvPr>
          <p:cNvCxnSpPr>
            <a:stCxn id="167" idx="6"/>
            <a:endCxn id="168" idx="3"/>
          </p:cNvCxnSpPr>
          <p:nvPr/>
        </p:nvCxnSpPr>
        <p:spPr>
          <a:xfrm flipV="1">
            <a:off x="1628592" y="1023420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7EFAA0E4-79DC-44A2-93EC-384F74929493}"/>
              </a:ext>
            </a:extLst>
          </p:cNvPr>
          <p:cNvCxnSpPr>
            <a:stCxn id="166" idx="4"/>
            <a:endCxn id="167" idx="0"/>
          </p:cNvCxnSpPr>
          <p:nvPr/>
        </p:nvCxnSpPr>
        <p:spPr>
          <a:xfrm>
            <a:off x="1605733" y="803104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8883D10D-C72D-4D91-8D9F-2C1CCDC0F0CC}"/>
              </a:ext>
            </a:extLst>
          </p:cNvPr>
          <p:cNvCxnSpPr>
            <a:stCxn id="168" idx="6"/>
            <a:endCxn id="169" idx="2"/>
          </p:cNvCxnSpPr>
          <p:nvPr/>
        </p:nvCxnSpPr>
        <p:spPr>
          <a:xfrm flipV="1">
            <a:off x="1920692" y="1007255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C80617C8-CAE5-4617-B873-52DB2B49E9A3}"/>
              </a:ext>
            </a:extLst>
          </p:cNvPr>
          <p:cNvCxnSpPr>
            <a:stCxn id="169" idx="1"/>
            <a:endCxn id="166" idx="6"/>
          </p:cNvCxnSpPr>
          <p:nvPr/>
        </p:nvCxnSpPr>
        <p:spPr>
          <a:xfrm flipH="1" flipV="1">
            <a:off x="1628592" y="780245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39598F3-75A1-469D-BBDA-0D75CC8A333C}"/>
              </a:ext>
            </a:extLst>
          </p:cNvPr>
          <p:cNvCxnSpPr>
            <a:stCxn id="167" idx="6"/>
            <a:endCxn id="169" idx="3"/>
          </p:cNvCxnSpPr>
          <p:nvPr/>
        </p:nvCxnSpPr>
        <p:spPr>
          <a:xfrm flipV="1">
            <a:off x="1628592" y="1023419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6EC12A55-E623-45CB-9A77-C57BBD15CC9D}"/>
              </a:ext>
            </a:extLst>
          </p:cNvPr>
          <p:cNvSpPr txBox="1"/>
          <p:nvPr/>
        </p:nvSpPr>
        <p:spPr>
          <a:xfrm>
            <a:off x="1262835" y="67324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56B9EB3-8E78-4285-9EF4-6CB224FFD916}"/>
              </a:ext>
            </a:extLst>
          </p:cNvPr>
          <p:cNvSpPr txBox="1"/>
          <p:nvPr/>
        </p:nvSpPr>
        <p:spPr>
          <a:xfrm>
            <a:off x="1262835" y="108123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651F63E-7C0D-4D5A-8588-7F22F2D873C0}"/>
              </a:ext>
            </a:extLst>
          </p:cNvPr>
          <p:cNvSpPr txBox="1"/>
          <p:nvPr/>
        </p:nvSpPr>
        <p:spPr>
          <a:xfrm>
            <a:off x="1417093" y="88414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B85D2FD-1699-4797-A50C-5C8B4BE88E38}"/>
              </a:ext>
            </a:extLst>
          </p:cNvPr>
          <p:cNvSpPr txBox="1"/>
          <p:nvPr/>
        </p:nvSpPr>
        <p:spPr>
          <a:xfrm>
            <a:off x="1582779" y="79058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51DF03F-D46D-4114-945F-1F2BE560F298}"/>
              </a:ext>
            </a:extLst>
          </p:cNvPr>
          <p:cNvSpPr txBox="1"/>
          <p:nvPr/>
        </p:nvSpPr>
        <p:spPr>
          <a:xfrm>
            <a:off x="1567519" y="98804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EC56CCF-8C60-4AD7-878B-5F909E0DFC60}"/>
              </a:ext>
            </a:extLst>
          </p:cNvPr>
          <p:cNvSpPr txBox="1"/>
          <p:nvPr/>
        </p:nvSpPr>
        <p:spPr>
          <a:xfrm>
            <a:off x="1876054" y="70584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FCAD4FF3-E1F4-4020-AD76-B9D5D993A977}"/>
              </a:ext>
            </a:extLst>
          </p:cNvPr>
          <p:cNvSpPr txBox="1"/>
          <p:nvPr/>
        </p:nvSpPr>
        <p:spPr>
          <a:xfrm>
            <a:off x="1868617" y="82895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8745B5F-23CA-401A-83BB-D93F581C0717}"/>
              </a:ext>
            </a:extLst>
          </p:cNvPr>
          <p:cNvSpPr txBox="1"/>
          <p:nvPr/>
        </p:nvSpPr>
        <p:spPr>
          <a:xfrm>
            <a:off x="1795289" y="96826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76CD47ED-A53D-4626-A0FE-7858E47698E8}"/>
              </a:ext>
            </a:extLst>
          </p:cNvPr>
          <p:cNvSpPr/>
          <p:nvPr/>
        </p:nvSpPr>
        <p:spPr>
          <a:xfrm>
            <a:off x="2401558" y="9889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487A8C27-87D7-4DAA-8C44-668C7CF1E8D7}"/>
              </a:ext>
            </a:extLst>
          </p:cNvPr>
          <p:cNvSpPr/>
          <p:nvPr/>
        </p:nvSpPr>
        <p:spPr>
          <a:xfrm>
            <a:off x="2725408" y="7619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EDC1D505-1139-4DD2-8CD1-6E140E934CE0}"/>
              </a:ext>
            </a:extLst>
          </p:cNvPr>
          <p:cNvSpPr/>
          <p:nvPr/>
        </p:nvSpPr>
        <p:spPr>
          <a:xfrm>
            <a:off x="2725408" y="12445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182B674C-AD8F-48CB-8CCD-20C871762B67}"/>
              </a:ext>
            </a:extLst>
          </p:cNvPr>
          <p:cNvSpPr/>
          <p:nvPr/>
        </p:nvSpPr>
        <p:spPr>
          <a:xfrm>
            <a:off x="3017508" y="9889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1312901B-C13C-4779-B01B-2AB39DC2BAB8}"/>
              </a:ext>
            </a:extLst>
          </p:cNvPr>
          <p:cNvSpPr/>
          <p:nvPr/>
        </p:nvSpPr>
        <p:spPr>
          <a:xfrm>
            <a:off x="3436608" y="9889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B600B2A2-0ED7-4366-A065-3D2FA0E5CA7C}"/>
              </a:ext>
            </a:extLst>
          </p:cNvPr>
          <p:cNvCxnSpPr>
            <a:stCxn id="186" idx="7"/>
            <a:endCxn id="187" idx="2"/>
          </p:cNvCxnSpPr>
          <p:nvPr/>
        </p:nvCxnSpPr>
        <p:spPr>
          <a:xfrm flipV="1">
            <a:off x="2440582" y="784792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9835828D-260E-4BA3-96EE-ECFFC1EEBF13}"/>
              </a:ext>
            </a:extLst>
          </p:cNvPr>
          <p:cNvCxnSpPr>
            <a:stCxn id="186" idx="5"/>
            <a:endCxn id="188" idx="2"/>
          </p:cNvCxnSpPr>
          <p:nvPr/>
        </p:nvCxnSpPr>
        <p:spPr>
          <a:xfrm>
            <a:off x="2440582" y="1027968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F37C929-28EA-41A6-8DC3-DE69A8F20E69}"/>
              </a:ext>
            </a:extLst>
          </p:cNvPr>
          <p:cNvCxnSpPr>
            <a:stCxn id="187" idx="6"/>
            <a:endCxn id="189" idx="0"/>
          </p:cNvCxnSpPr>
          <p:nvPr/>
        </p:nvCxnSpPr>
        <p:spPr>
          <a:xfrm>
            <a:off x="2771127" y="784792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63CC3AD-F503-4C9F-BDF8-543BD3E3EC6B}"/>
              </a:ext>
            </a:extLst>
          </p:cNvPr>
          <p:cNvCxnSpPr>
            <a:stCxn id="188" idx="6"/>
            <a:endCxn id="189" idx="3"/>
          </p:cNvCxnSpPr>
          <p:nvPr/>
        </p:nvCxnSpPr>
        <p:spPr>
          <a:xfrm flipV="1">
            <a:off x="2771127" y="1027967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E99C82D-0338-4C45-8784-B3CD8DEFF6F7}"/>
              </a:ext>
            </a:extLst>
          </p:cNvPr>
          <p:cNvCxnSpPr>
            <a:stCxn id="187" idx="4"/>
            <a:endCxn id="188" idx="0"/>
          </p:cNvCxnSpPr>
          <p:nvPr/>
        </p:nvCxnSpPr>
        <p:spPr>
          <a:xfrm>
            <a:off x="2748268" y="807651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B6B518E-6177-4251-966C-20D5D736F112}"/>
              </a:ext>
            </a:extLst>
          </p:cNvPr>
          <p:cNvCxnSpPr>
            <a:stCxn id="189" idx="6"/>
            <a:endCxn id="190" idx="2"/>
          </p:cNvCxnSpPr>
          <p:nvPr/>
        </p:nvCxnSpPr>
        <p:spPr>
          <a:xfrm flipV="1">
            <a:off x="3063227" y="1011802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05349840-CAA2-4B1A-8480-973A829EBFC8}"/>
              </a:ext>
            </a:extLst>
          </p:cNvPr>
          <p:cNvCxnSpPr>
            <a:stCxn id="190" idx="1"/>
            <a:endCxn id="187" idx="6"/>
          </p:cNvCxnSpPr>
          <p:nvPr/>
        </p:nvCxnSpPr>
        <p:spPr>
          <a:xfrm flipH="1" flipV="1">
            <a:off x="2771127" y="784792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FD12266-AA34-469D-9EB7-F3D63D26FBD5}"/>
              </a:ext>
            </a:extLst>
          </p:cNvPr>
          <p:cNvCxnSpPr>
            <a:stCxn id="188" idx="6"/>
            <a:endCxn id="190" idx="3"/>
          </p:cNvCxnSpPr>
          <p:nvPr/>
        </p:nvCxnSpPr>
        <p:spPr>
          <a:xfrm flipV="1">
            <a:off x="2771127" y="1027966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7AC6473-3431-4217-8188-43B49074CEFD}"/>
              </a:ext>
            </a:extLst>
          </p:cNvPr>
          <p:cNvSpPr txBox="1"/>
          <p:nvPr/>
        </p:nvSpPr>
        <p:spPr>
          <a:xfrm>
            <a:off x="2405370" y="67779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312E3B1-C68F-49CA-A174-85000FACBA98}"/>
              </a:ext>
            </a:extLst>
          </p:cNvPr>
          <p:cNvSpPr txBox="1"/>
          <p:nvPr/>
        </p:nvSpPr>
        <p:spPr>
          <a:xfrm>
            <a:off x="2405370" y="108578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9C9B7847-AE66-4564-86D4-683F74123EFC}"/>
              </a:ext>
            </a:extLst>
          </p:cNvPr>
          <p:cNvSpPr txBox="1"/>
          <p:nvPr/>
        </p:nvSpPr>
        <p:spPr>
          <a:xfrm>
            <a:off x="2559628" y="88869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048D3F5F-2323-4600-88C4-79EF3DA82486}"/>
              </a:ext>
            </a:extLst>
          </p:cNvPr>
          <p:cNvSpPr txBox="1"/>
          <p:nvPr/>
        </p:nvSpPr>
        <p:spPr>
          <a:xfrm>
            <a:off x="2710054" y="99259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24C23DB-AF9C-49AB-A052-0DB8A6CC641A}"/>
              </a:ext>
            </a:extLst>
          </p:cNvPr>
          <p:cNvSpPr txBox="1"/>
          <p:nvPr/>
        </p:nvSpPr>
        <p:spPr>
          <a:xfrm>
            <a:off x="3018589" y="71039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6F550D4-F193-44AC-A550-B65601C2E75F}"/>
              </a:ext>
            </a:extLst>
          </p:cNvPr>
          <p:cNvSpPr txBox="1"/>
          <p:nvPr/>
        </p:nvSpPr>
        <p:spPr>
          <a:xfrm>
            <a:off x="3011152" y="83350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955DB5C5-33F8-4347-BB97-7A3F8EDFA7D3}"/>
              </a:ext>
            </a:extLst>
          </p:cNvPr>
          <p:cNvSpPr txBox="1"/>
          <p:nvPr/>
        </p:nvSpPr>
        <p:spPr>
          <a:xfrm>
            <a:off x="2937824" y="97280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4857E4C7-4792-45A7-973E-7FFB63E4E283}"/>
              </a:ext>
            </a:extLst>
          </p:cNvPr>
          <p:cNvSpPr/>
          <p:nvPr/>
        </p:nvSpPr>
        <p:spPr>
          <a:xfrm>
            <a:off x="3551043" y="9840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1ED0AD4-5BFB-492D-86D6-4D89F09F8A6A}"/>
              </a:ext>
            </a:extLst>
          </p:cNvPr>
          <p:cNvSpPr/>
          <p:nvPr/>
        </p:nvSpPr>
        <p:spPr>
          <a:xfrm>
            <a:off x="3874893" y="7570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07496E83-295B-48C5-9F03-624028EAB6D5}"/>
              </a:ext>
            </a:extLst>
          </p:cNvPr>
          <p:cNvSpPr/>
          <p:nvPr/>
        </p:nvSpPr>
        <p:spPr>
          <a:xfrm>
            <a:off x="3874893" y="12396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98DFA516-5FF0-458B-B48A-AA8D478EA049}"/>
              </a:ext>
            </a:extLst>
          </p:cNvPr>
          <p:cNvSpPr/>
          <p:nvPr/>
        </p:nvSpPr>
        <p:spPr>
          <a:xfrm>
            <a:off x="4166993" y="984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9A7E282D-48AE-4F9E-A1F1-4D88FDD08CB4}"/>
              </a:ext>
            </a:extLst>
          </p:cNvPr>
          <p:cNvSpPr/>
          <p:nvPr/>
        </p:nvSpPr>
        <p:spPr>
          <a:xfrm>
            <a:off x="4586093" y="984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9731F950-74A1-43F9-9870-E7DC0157E40B}"/>
              </a:ext>
            </a:extLst>
          </p:cNvPr>
          <p:cNvCxnSpPr>
            <a:stCxn id="207" idx="7"/>
            <a:endCxn id="208" idx="2"/>
          </p:cNvCxnSpPr>
          <p:nvPr/>
        </p:nvCxnSpPr>
        <p:spPr>
          <a:xfrm flipV="1">
            <a:off x="3590067" y="779927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4AE8FB18-A463-4993-A800-59705211442E}"/>
              </a:ext>
            </a:extLst>
          </p:cNvPr>
          <p:cNvCxnSpPr>
            <a:stCxn id="207" idx="5"/>
            <a:endCxn id="209" idx="2"/>
          </p:cNvCxnSpPr>
          <p:nvPr/>
        </p:nvCxnSpPr>
        <p:spPr>
          <a:xfrm>
            <a:off x="3590067" y="1023103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E46854CF-34A1-4EA5-95DE-82E058B2BAA2}"/>
              </a:ext>
            </a:extLst>
          </p:cNvPr>
          <p:cNvCxnSpPr>
            <a:stCxn id="208" idx="6"/>
            <a:endCxn id="210" idx="0"/>
          </p:cNvCxnSpPr>
          <p:nvPr/>
        </p:nvCxnSpPr>
        <p:spPr>
          <a:xfrm>
            <a:off x="3920612" y="779927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297C17DE-E8C1-4974-ACA3-3F43266000D4}"/>
              </a:ext>
            </a:extLst>
          </p:cNvPr>
          <p:cNvCxnSpPr>
            <a:stCxn id="209" idx="6"/>
            <a:endCxn id="210" idx="3"/>
          </p:cNvCxnSpPr>
          <p:nvPr/>
        </p:nvCxnSpPr>
        <p:spPr>
          <a:xfrm flipV="1">
            <a:off x="3920612" y="1023102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E83150FB-8E70-4B9F-8D89-EE85C95A30BA}"/>
              </a:ext>
            </a:extLst>
          </p:cNvPr>
          <p:cNvCxnSpPr>
            <a:stCxn id="208" idx="4"/>
            <a:endCxn id="209" idx="0"/>
          </p:cNvCxnSpPr>
          <p:nvPr/>
        </p:nvCxnSpPr>
        <p:spPr>
          <a:xfrm>
            <a:off x="3897753" y="802786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72FD9FC1-8800-4BD1-A9DC-9683C9E38698}"/>
              </a:ext>
            </a:extLst>
          </p:cNvPr>
          <p:cNvCxnSpPr>
            <a:stCxn id="210" idx="6"/>
            <a:endCxn id="211" idx="2"/>
          </p:cNvCxnSpPr>
          <p:nvPr/>
        </p:nvCxnSpPr>
        <p:spPr>
          <a:xfrm flipV="1">
            <a:off x="4212712" y="1006937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ACE3066-7594-4A22-9A68-F4142683B030}"/>
              </a:ext>
            </a:extLst>
          </p:cNvPr>
          <p:cNvCxnSpPr>
            <a:stCxn id="211" idx="1"/>
            <a:endCxn id="208" idx="6"/>
          </p:cNvCxnSpPr>
          <p:nvPr/>
        </p:nvCxnSpPr>
        <p:spPr>
          <a:xfrm flipH="1" flipV="1">
            <a:off x="3920612" y="779927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4B12B755-022B-4058-BC48-A553150BEBE0}"/>
              </a:ext>
            </a:extLst>
          </p:cNvPr>
          <p:cNvCxnSpPr>
            <a:stCxn id="209" idx="6"/>
            <a:endCxn id="211" idx="3"/>
          </p:cNvCxnSpPr>
          <p:nvPr/>
        </p:nvCxnSpPr>
        <p:spPr>
          <a:xfrm flipV="1">
            <a:off x="3920612" y="1023101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B7A1496-F597-4E7C-91CB-5E69797C808B}"/>
              </a:ext>
            </a:extLst>
          </p:cNvPr>
          <p:cNvSpPr txBox="1"/>
          <p:nvPr/>
        </p:nvSpPr>
        <p:spPr>
          <a:xfrm>
            <a:off x="3554855" y="67292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55F13EA-9EF7-4260-95CF-5C0D93334850}"/>
              </a:ext>
            </a:extLst>
          </p:cNvPr>
          <p:cNvSpPr txBox="1"/>
          <p:nvPr/>
        </p:nvSpPr>
        <p:spPr>
          <a:xfrm>
            <a:off x="3554855" y="108091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1001528C-B302-4EAF-BBC9-D7C35AAF8FF8}"/>
              </a:ext>
            </a:extLst>
          </p:cNvPr>
          <p:cNvSpPr txBox="1"/>
          <p:nvPr/>
        </p:nvSpPr>
        <p:spPr>
          <a:xfrm>
            <a:off x="3709113" y="88382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8427F150-738F-4148-A52C-08D86F0965F7}"/>
              </a:ext>
            </a:extLst>
          </p:cNvPr>
          <p:cNvSpPr txBox="1"/>
          <p:nvPr/>
        </p:nvSpPr>
        <p:spPr>
          <a:xfrm>
            <a:off x="3859539" y="98772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A2048B2-D627-4EF4-96D4-CB6FCAF50A2B}"/>
              </a:ext>
            </a:extLst>
          </p:cNvPr>
          <p:cNvSpPr txBox="1"/>
          <p:nvPr/>
        </p:nvSpPr>
        <p:spPr>
          <a:xfrm>
            <a:off x="4168074" y="70552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C4512608-6360-404F-A3BB-86EE7FBE3E38}"/>
              </a:ext>
            </a:extLst>
          </p:cNvPr>
          <p:cNvSpPr txBox="1"/>
          <p:nvPr/>
        </p:nvSpPr>
        <p:spPr>
          <a:xfrm>
            <a:off x="4160637" y="82863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A7350CF1-71C3-4206-9886-7DB9164D2B96}"/>
              </a:ext>
            </a:extLst>
          </p:cNvPr>
          <p:cNvSpPr txBox="1"/>
          <p:nvPr/>
        </p:nvSpPr>
        <p:spPr>
          <a:xfrm>
            <a:off x="4087309" y="96794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3D56DA67-455B-4553-AE3B-46A8DEC8952F}"/>
              </a:ext>
            </a:extLst>
          </p:cNvPr>
          <p:cNvSpPr/>
          <p:nvPr/>
        </p:nvSpPr>
        <p:spPr>
          <a:xfrm>
            <a:off x="109538" y="16456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A53FAA0A-6048-42B9-B7B8-DF6D49167ADF}"/>
              </a:ext>
            </a:extLst>
          </p:cNvPr>
          <p:cNvSpPr/>
          <p:nvPr/>
        </p:nvSpPr>
        <p:spPr>
          <a:xfrm>
            <a:off x="433388" y="14186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6FA64B5B-2DBC-4AE1-822D-4BB438B39A94}"/>
              </a:ext>
            </a:extLst>
          </p:cNvPr>
          <p:cNvSpPr/>
          <p:nvPr/>
        </p:nvSpPr>
        <p:spPr>
          <a:xfrm>
            <a:off x="433388" y="19012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0BFD7054-D46B-45CF-A66B-B4DCFD11B273}"/>
              </a:ext>
            </a:extLst>
          </p:cNvPr>
          <p:cNvSpPr/>
          <p:nvPr/>
        </p:nvSpPr>
        <p:spPr>
          <a:xfrm>
            <a:off x="725488" y="16456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5FA54233-9F50-47F6-88C7-224A240E0868}"/>
              </a:ext>
            </a:extLst>
          </p:cNvPr>
          <p:cNvSpPr/>
          <p:nvPr/>
        </p:nvSpPr>
        <p:spPr>
          <a:xfrm>
            <a:off x="1144588" y="16456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4A93284D-23DE-41EB-B8BC-3A6F656979F5}"/>
              </a:ext>
            </a:extLst>
          </p:cNvPr>
          <p:cNvCxnSpPr>
            <a:stCxn id="228" idx="7"/>
            <a:endCxn id="229" idx="2"/>
          </p:cNvCxnSpPr>
          <p:nvPr/>
        </p:nvCxnSpPr>
        <p:spPr>
          <a:xfrm flipV="1">
            <a:off x="148562" y="1441515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EDE2179C-AE48-4E43-91BF-950BC369E5B0}"/>
              </a:ext>
            </a:extLst>
          </p:cNvPr>
          <p:cNvCxnSpPr>
            <a:stCxn id="228" idx="5"/>
            <a:endCxn id="230" idx="2"/>
          </p:cNvCxnSpPr>
          <p:nvPr/>
        </p:nvCxnSpPr>
        <p:spPr>
          <a:xfrm>
            <a:off x="148562" y="1684691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547F105-3245-4756-982A-EFF5D397DCC8}"/>
              </a:ext>
            </a:extLst>
          </p:cNvPr>
          <p:cNvCxnSpPr>
            <a:stCxn id="229" idx="6"/>
            <a:endCxn id="231" idx="0"/>
          </p:cNvCxnSpPr>
          <p:nvPr/>
        </p:nvCxnSpPr>
        <p:spPr>
          <a:xfrm>
            <a:off x="479107" y="1441515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1E909EE5-4D32-4674-B543-C8AFA03C91C7}"/>
              </a:ext>
            </a:extLst>
          </p:cNvPr>
          <p:cNvCxnSpPr>
            <a:stCxn id="230" idx="6"/>
            <a:endCxn id="231" idx="3"/>
          </p:cNvCxnSpPr>
          <p:nvPr/>
        </p:nvCxnSpPr>
        <p:spPr>
          <a:xfrm flipV="1">
            <a:off x="479107" y="1684690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CCC86FBA-F449-4658-99C8-91815AA92435}"/>
              </a:ext>
            </a:extLst>
          </p:cNvPr>
          <p:cNvCxnSpPr>
            <a:stCxn id="229" idx="4"/>
            <a:endCxn id="230" idx="0"/>
          </p:cNvCxnSpPr>
          <p:nvPr/>
        </p:nvCxnSpPr>
        <p:spPr>
          <a:xfrm>
            <a:off x="456248" y="1464374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8763C50-3BB5-493B-AFCC-601A3E74C0A4}"/>
              </a:ext>
            </a:extLst>
          </p:cNvPr>
          <p:cNvCxnSpPr>
            <a:stCxn id="231" idx="6"/>
            <a:endCxn id="232" idx="2"/>
          </p:cNvCxnSpPr>
          <p:nvPr/>
        </p:nvCxnSpPr>
        <p:spPr>
          <a:xfrm flipV="1">
            <a:off x="771207" y="1668525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19D1D75D-0D4E-46B1-8893-2A4F76CAC00C}"/>
              </a:ext>
            </a:extLst>
          </p:cNvPr>
          <p:cNvCxnSpPr>
            <a:stCxn id="232" idx="1"/>
            <a:endCxn id="229" idx="6"/>
          </p:cNvCxnSpPr>
          <p:nvPr/>
        </p:nvCxnSpPr>
        <p:spPr>
          <a:xfrm flipH="1" flipV="1">
            <a:off x="479107" y="1441515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2E678A8-0E25-44D2-B571-035D2D49F7C5}"/>
              </a:ext>
            </a:extLst>
          </p:cNvPr>
          <p:cNvCxnSpPr>
            <a:stCxn id="230" idx="6"/>
            <a:endCxn id="232" idx="3"/>
          </p:cNvCxnSpPr>
          <p:nvPr/>
        </p:nvCxnSpPr>
        <p:spPr>
          <a:xfrm flipV="1">
            <a:off x="479107" y="1684689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2BFAB9-802D-4FFA-BB55-FF34C7295A7B}"/>
              </a:ext>
            </a:extLst>
          </p:cNvPr>
          <p:cNvSpPr txBox="1"/>
          <p:nvPr/>
        </p:nvSpPr>
        <p:spPr>
          <a:xfrm>
            <a:off x="113350" y="1334517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A3FAA065-C475-463C-9953-7C66E4082F61}"/>
              </a:ext>
            </a:extLst>
          </p:cNvPr>
          <p:cNvSpPr txBox="1"/>
          <p:nvPr/>
        </p:nvSpPr>
        <p:spPr>
          <a:xfrm>
            <a:off x="113350" y="174250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1F57197-FCFC-4E79-9BE5-6762E4DA73E0}"/>
              </a:ext>
            </a:extLst>
          </p:cNvPr>
          <p:cNvSpPr txBox="1"/>
          <p:nvPr/>
        </p:nvSpPr>
        <p:spPr>
          <a:xfrm>
            <a:off x="267608" y="154541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5D046F86-7182-428A-9ADA-FB4C46C15E1E}"/>
              </a:ext>
            </a:extLst>
          </p:cNvPr>
          <p:cNvSpPr txBox="1"/>
          <p:nvPr/>
        </p:nvSpPr>
        <p:spPr>
          <a:xfrm>
            <a:off x="433294" y="145185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A23AD1C-E985-4DA4-A4D4-B8521AF932C2}"/>
              </a:ext>
            </a:extLst>
          </p:cNvPr>
          <p:cNvSpPr txBox="1"/>
          <p:nvPr/>
        </p:nvSpPr>
        <p:spPr>
          <a:xfrm>
            <a:off x="726569" y="136711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C97BD6F-F233-492D-B47A-21C2AC7FB895}"/>
              </a:ext>
            </a:extLst>
          </p:cNvPr>
          <p:cNvSpPr txBox="1"/>
          <p:nvPr/>
        </p:nvSpPr>
        <p:spPr>
          <a:xfrm>
            <a:off x="719132" y="149022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40FA4B44-676F-4D61-9678-912C0BA5AE45}"/>
              </a:ext>
            </a:extLst>
          </p:cNvPr>
          <p:cNvSpPr/>
          <p:nvPr/>
        </p:nvSpPr>
        <p:spPr>
          <a:xfrm>
            <a:off x="1259023" y="16408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BF32DAD8-525D-4797-B126-D84464689C65}"/>
              </a:ext>
            </a:extLst>
          </p:cNvPr>
          <p:cNvSpPr/>
          <p:nvPr/>
        </p:nvSpPr>
        <p:spPr>
          <a:xfrm>
            <a:off x="1582873" y="14137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46976EF-F68C-4106-935B-9822356501B6}"/>
              </a:ext>
            </a:extLst>
          </p:cNvPr>
          <p:cNvSpPr/>
          <p:nvPr/>
        </p:nvSpPr>
        <p:spPr>
          <a:xfrm>
            <a:off x="1582873" y="18963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85E69FC3-4A2E-4595-AEAC-78FF78E0DE4C}"/>
              </a:ext>
            </a:extLst>
          </p:cNvPr>
          <p:cNvSpPr/>
          <p:nvPr/>
        </p:nvSpPr>
        <p:spPr>
          <a:xfrm>
            <a:off x="1874973" y="16408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17F6AE3A-B6AB-4BFD-9376-158115CC0543}"/>
              </a:ext>
            </a:extLst>
          </p:cNvPr>
          <p:cNvSpPr/>
          <p:nvPr/>
        </p:nvSpPr>
        <p:spPr>
          <a:xfrm>
            <a:off x="2294073" y="1640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9B83D20-4760-435A-8957-F412A073AEB0}"/>
              </a:ext>
            </a:extLst>
          </p:cNvPr>
          <p:cNvCxnSpPr>
            <a:stCxn id="249" idx="7"/>
            <a:endCxn id="250" idx="2"/>
          </p:cNvCxnSpPr>
          <p:nvPr/>
        </p:nvCxnSpPr>
        <p:spPr>
          <a:xfrm flipV="1">
            <a:off x="1298047" y="1436650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3635ACBE-9D68-481C-BFBE-36EB2B818A60}"/>
              </a:ext>
            </a:extLst>
          </p:cNvPr>
          <p:cNvCxnSpPr>
            <a:stCxn id="249" idx="5"/>
            <a:endCxn id="251" idx="2"/>
          </p:cNvCxnSpPr>
          <p:nvPr/>
        </p:nvCxnSpPr>
        <p:spPr>
          <a:xfrm>
            <a:off x="1298047" y="1679826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4093F5ED-B870-4805-AA80-DE97BB99A2D6}"/>
              </a:ext>
            </a:extLst>
          </p:cNvPr>
          <p:cNvCxnSpPr>
            <a:stCxn id="250" idx="6"/>
            <a:endCxn id="252" idx="0"/>
          </p:cNvCxnSpPr>
          <p:nvPr/>
        </p:nvCxnSpPr>
        <p:spPr>
          <a:xfrm>
            <a:off x="1628592" y="1436650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5ECC35CD-7586-45F0-A7F7-924E3C778A64}"/>
              </a:ext>
            </a:extLst>
          </p:cNvPr>
          <p:cNvCxnSpPr>
            <a:stCxn id="251" idx="6"/>
            <a:endCxn id="252" idx="3"/>
          </p:cNvCxnSpPr>
          <p:nvPr/>
        </p:nvCxnSpPr>
        <p:spPr>
          <a:xfrm flipV="1">
            <a:off x="1628592" y="1679825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566F2AB3-D00D-4F71-ADA4-68AAD551D673}"/>
              </a:ext>
            </a:extLst>
          </p:cNvPr>
          <p:cNvCxnSpPr>
            <a:stCxn id="250" idx="4"/>
            <a:endCxn id="251" idx="0"/>
          </p:cNvCxnSpPr>
          <p:nvPr/>
        </p:nvCxnSpPr>
        <p:spPr>
          <a:xfrm>
            <a:off x="1605733" y="1459509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F344C60-E4F8-4D8A-9036-21532D4E9506}"/>
              </a:ext>
            </a:extLst>
          </p:cNvPr>
          <p:cNvCxnSpPr>
            <a:stCxn id="252" idx="6"/>
            <a:endCxn id="253" idx="2"/>
          </p:cNvCxnSpPr>
          <p:nvPr/>
        </p:nvCxnSpPr>
        <p:spPr>
          <a:xfrm flipV="1">
            <a:off x="1920692" y="1663660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C9C5A378-DF49-46CD-92F1-566305F9A29F}"/>
              </a:ext>
            </a:extLst>
          </p:cNvPr>
          <p:cNvCxnSpPr>
            <a:stCxn id="253" idx="1"/>
            <a:endCxn id="250" idx="6"/>
          </p:cNvCxnSpPr>
          <p:nvPr/>
        </p:nvCxnSpPr>
        <p:spPr>
          <a:xfrm flipH="1" flipV="1">
            <a:off x="1628592" y="1436650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113F6C0D-B524-459D-9316-5A0DFF14659B}"/>
              </a:ext>
            </a:extLst>
          </p:cNvPr>
          <p:cNvCxnSpPr>
            <a:stCxn id="251" idx="6"/>
            <a:endCxn id="253" idx="3"/>
          </p:cNvCxnSpPr>
          <p:nvPr/>
        </p:nvCxnSpPr>
        <p:spPr>
          <a:xfrm flipV="1">
            <a:off x="1628592" y="1679824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2" name="文本框 261">
            <a:extLst>
              <a:ext uri="{FF2B5EF4-FFF2-40B4-BE49-F238E27FC236}">
                <a16:creationId xmlns:a16="http://schemas.microsoft.com/office/drawing/2014/main" id="{6775B2A4-81DC-4E15-87D2-387326141E8E}"/>
              </a:ext>
            </a:extLst>
          </p:cNvPr>
          <p:cNvSpPr txBox="1"/>
          <p:nvPr/>
        </p:nvSpPr>
        <p:spPr>
          <a:xfrm>
            <a:off x="1262835" y="1329652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0091CDB3-D7D7-4DAD-BA23-2E9679411EF5}"/>
              </a:ext>
            </a:extLst>
          </p:cNvPr>
          <p:cNvSpPr txBox="1"/>
          <p:nvPr/>
        </p:nvSpPr>
        <p:spPr>
          <a:xfrm>
            <a:off x="1262835" y="173763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8A81D378-93EA-4F38-8E77-8357F09C8E0B}"/>
              </a:ext>
            </a:extLst>
          </p:cNvPr>
          <p:cNvSpPr txBox="1"/>
          <p:nvPr/>
        </p:nvSpPr>
        <p:spPr>
          <a:xfrm>
            <a:off x="1417093" y="154054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CC2D285-97F2-4988-AFAA-53DFE0B14F26}"/>
              </a:ext>
            </a:extLst>
          </p:cNvPr>
          <p:cNvSpPr txBox="1"/>
          <p:nvPr/>
        </p:nvSpPr>
        <p:spPr>
          <a:xfrm>
            <a:off x="1582779" y="144699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E7B3F584-8D7A-49AD-98DE-39765BD5946F}"/>
              </a:ext>
            </a:extLst>
          </p:cNvPr>
          <p:cNvSpPr txBox="1"/>
          <p:nvPr/>
        </p:nvSpPr>
        <p:spPr>
          <a:xfrm>
            <a:off x="1876054" y="136225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1767317-5E8D-42D6-80F8-F6D91E995031}"/>
              </a:ext>
            </a:extLst>
          </p:cNvPr>
          <p:cNvSpPr txBox="1"/>
          <p:nvPr/>
        </p:nvSpPr>
        <p:spPr>
          <a:xfrm>
            <a:off x="1868617" y="148536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83CB2CF-A487-40AE-9918-AA924E2A3195}"/>
              </a:ext>
            </a:extLst>
          </p:cNvPr>
          <p:cNvSpPr txBox="1"/>
          <p:nvPr/>
        </p:nvSpPr>
        <p:spPr>
          <a:xfrm>
            <a:off x="1795289" y="162466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70B2544F-8C99-48CC-8317-CD237C1380BD}"/>
              </a:ext>
            </a:extLst>
          </p:cNvPr>
          <p:cNvSpPr/>
          <p:nvPr/>
        </p:nvSpPr>
        <p:spPr>
          <a:xfrm>
            <a:off x="2401558" y="1645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3CC48DFA-D2AA-4657-A0B3-5A62FEC18504}"/>
              </a:ext>
            </a:extLst>
          </p:cNvPr>
          <p:cNvSpPr/>
          <p:nvPr/>
        </p:nvSpPr>
        <p:spPr>
          <a:xfrm>
            <a:off x="2725408" y="141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A95CE82E-FED3-443D-8E3F-720FAF0DA327}"/>
              </a:ext>
            </a:extLst>
          </p:cNvPr>
          <p:cNvSpPr/>
          <p:nvPr/>
        </p:nvSpPr>
        <p:spPr>
          <a:xfrm>
            <a:off x="2725408" y="19009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6A52B9B1-0F4B-4809-8564-231691030FD7}"/>
              </a:ext>
            </a:extLst>
          </p:cNvPr>
          <p:cNvSpPr/>
          <p:nvPr/>
        </p:nvSpPr>
        <p:spPr>
          <a:xfrm>
            <a:off x="3017508" y="16453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5283E2FA-3207-4363-8405-3AABA22B5726}"/>
              </a:ext>
            </a:extLst>
          </p:cNvPr>
          <p:cNvSpPr/>
          <p:nvPr/>
        </p:nvSpPr>
        <p:spPr>
          <a:xfrm>
            <a:off x="3436608" y="16453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53042F1C-C7B2-4306-B1A6-D4179501B57E}"/>
              </a:ext>
            </a:extLst>
          </p:cNvPr>
          <p:cNvCxnSpPr>
            <a:stCxn id="270" idx="7"/>
            <a:endCxn id="271" idx="2"/>
          </p:cNvCxnSpPr>
          <p:nvPr/>
        </p:nvCxnSpPr>
        <p:spPr>
          <a:xfrm flipV="1">
            <a:off x="2440582" y="1441197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7EA2D00-702C-457B-BE17-B87EB46884D8}"/>
              </a:ext>
            </a:extLst>
          </p:cNvPr>
          <p:cNvCxnSpPr>
            <a:stCxn id="270" idx="5"/>
            <a:endCxn id="272" idx="2"/>
          </p:cNvCxnSpPr>
          <p:nvPr/>
        </p:nvCxnSpPr>
        <p:spPr>
          <a:xfrm>
            <a:off x="2440582" y="1684373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BFA62DCF-84D1-4605-8773-7AAA1232E989}"/>
              </a:ext>
            </a:extLst>
          </p:cNvPr>
          <p:cNvCxnSpPr>
            <a:stCxn id="271" idx="6"/>
            <a:endCxn id="273" idx="0"/>
          </p:cNvCxnSpPr>
          <p:nvPr/>
        </p:nvCxnSpPr>
        <p:spPr>
          <a:xfrm>
            <a:off x="2771127" y="1441197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39F112B8-109F-4979-B80A-2D4C459E8C62}"/>
              </a:ext>
            </a:extLst>
          </p:cNvPr>
          <p:cNvCxnSpPr>
            <a:stCxn id="272" idx="6"/>
            <a:endCxn id="273" idx="3"/>
          </p:cNvCxnSpPr>
          <p:nvPr/>
        </p:nvCxnSpPr>
        <p:spPr>
          <a:xfrm flipV="1">
            <a:off x="2771127" y="1684372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2648CED-86F7-4BDA-9DB4-7E55E1CA7315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2748268" y="1464056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757E8782-3724-4CFB-B3ED-F59B6896C37A}"/>
              </a:ext>
            </a:extLst>
          </p:cNvPr>
          <p:cNvCxnSpPr>
            <a:stCxn id="273" idx="6"/>
            <a:endCxn id="274" idx="2"/>
          </p:cNvCxnSpPr>
          <p:nvPr/>
        </p:nvCxnSpPr>
        <p:spPr>
          <a:xfrm flipV="1">
            <a:off x="3063227" y="1668207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4CDBCA55-E4EF-4F3D-A044-5C9429B9EF26}"/>
              </a:ext>
            </a:extLst>
          </p:cNvPr>
          <p:cNvCxnSpPr>
            <a:stCxn id="274" idx="1"/>
            <a:endCxn id="271" idx="6"/>
          </p:cNvCxnSpPr>
          <p:nvPr/>
        </p:nvCxnSpPr>
        <p:spPr>
          <a:xfrm flipH="1" flipV="1">
            <a:off x="2771127" y="1441197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A28B724-26E9-465C-AA3E-8D9A213905AD}"/>
              </a:ext>
            </a:extLst>
          </p:cNvPr>
          <p:cNvCxnSpPr>
            <a:stCxn id="272" idx="6"/>
            <a:endCxn id="274" idx="3"/>
          </p:cNvCxnSpPr>
          <p:nvPr/>
        </p:nvCxnSpPr>
        <p:spPr>
          <a:xfrm flipV="1">
            <a:off x="2771127" y="1684371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C211BE4B-B3F7-42ED-AD1D-B448C965897B}"/>
              </a:ext>
            </a:extLst>
          </p:cNvPr>
          <p:cNvSpPr txBox="1"/>
          <p:nvPr/>
        </p:nvSpPr>
        <p:spPr>
          <a:xfrm>
            <a:off x="2405370" y="133419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BA69C95E-CBDC-479F-A3CB-5C4814529314}"/>
              </a:ext>
            </a:extLst>
          </p:cNvPr>
          <p:cNvSpPr txBox="1"/>
          <p:nvPr/>
        </p:nvSpPr>
        <p:spPr>
          <a:xfrm>
            <a:off x="2405370" y="174218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D43EC1A1-BB23-41F3-9EEE-36710ACBA42D}"/>
              </a:ext>
            </a:extLst>
          </p:cNvPr>
          <p:cNvSpPr txBox="1"/>
          <p:nvPr/>
        </p:nvSpPr>
        <p:spPr>
          <a:xfrm>
            <a:off x="2559628" y="154509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6CDEC29D-1A46-45FC-849C-3EE0B33B4092}"/>
              </a:ext>
            </a:extLst>
          </p:cNvPr>
          <p:cNvSpPr txBox="1"/>
          <p:nvPr/>
        </p:nvSpPr>
        <p:spPr>
          <a:xfrm>
            <a:off x="2725314" y="145154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375BECBC-5A9E-4FD9-B244-AC191DF99BB2}"/>
              </a:ext>
            </a:extLst>
          </p:cNvPr>
          <p:cNvSpPr txBox="1"/>
          <p:nvPr/>
        </p:nvSpPr>
        <p:spPr>
          <a:xfrm>
            <a:off x="3018589" y="136679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68F16DA1-7547-4F45-9E47-EFC90E44ACE4}"/>
              </a:ext>
            </a:extLst>
          </p:cNvPr>
          <p:cNvSpPr txBox="1"/>
          <p:nvPr/>
        </p:nvSpPr>
        <p:spPr>
          <a:xfrm>
            <a:off x="3011152" y="148990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9C3067ED-AE99-42F8-B17E-5AB115B11117}"/>
              </a:ext>
            </a:extLst>
          </p:cNvPr>
          <p:cNvSpPr txBox="1"/>
          <p:nvPr/>
        </p:nvSpPr>
        <p:spPr>
          <a:xfrm>
            <a:off x="2937824" y="162921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39932B5D-04A8-4E94-B5AC-468107608D7E}"/>
              </a:ext>
            </a:extLst>
          </p:cNvPr>
          <p:cNvSpPr/>
          <p:nvPr/>
        </p:nvSpPr>
        <p:spPr>
          <a:xfrm>
            <a:off x="3551043" y="1640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97443BF7-0A80-4D6E-B376-9D6B8460B70F}"/>
              </a:ext>
            </a:extLst>
          </p:cNvPr>
          <p:cNvSpPr/>
          <p:nvPr/>
        </p:nvSpPr>
        <p:spPr>
          <a:xfrm>
            <a:off x="3874893" y="14134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D55CDA27-3FA8-4CC7-B53B-A9FF556CCA04}"/>
              </a:ext>
            </a:extLst>
          </p:cNvPr>
          <p:cNvSpPr/>
          <p:nvPr/>
        </p:nvSpPr>
        <p:spPr>
          <a:xfrm>
            <a:off x="3874893" y="1896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2E3CC31B-F8F2-4776-BD50-10DE57987EE8}"/>
              </a:ext>
            </a:extLst>
          </p:cNvPr>
          <p:cNvSpPr/>
          <p:nvPr/>
        </p:nvSpPr>
        <p:spPr>
          <a:xfrm>
            <a:off x="4166993" y="16404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B44B0683-33F6-4855-8873-A0260DB672F9}"/>
              </a:ext>
            </a:extLst>
          </p:cNvPr>
          <p:cNvSpPr/>
          <p:nvPr/>
        </p:nvSpPr>
        <p:spPr>
          <a:xfrm>
            <a:off x="4586093" y="16404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909073CA-0390-4279-BA48-DA9CB36C2799}"/>
              </a:ext>
            </a:extLst>
          </p:cNvPr>
          <p:cNvCxnSpPr>
            <a:stCxn id="291" idx="7"/>
            <a:endCxn id="292" idx="2"/>
          </p:cNvCxnSpPr>
          <p:nvPr/>
        </p:nvCxnSpPr>
        <p:spPr>
          <a:xfrm flipV="1">
            <a:off x="3590067" y="1436332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5F1C1A4C-5FF0-4DD9-A514-A80CF39559D3}"/>
              </a:ext>
            </a:extLst>
          </p:cNvPr>
          <p:cNvCxnSpPr>
            <a:stCxn id="291" idx="5"/>
            <a:endCxn id="293" idx="2"/>
          </p:cNvCxnSpPr>
          <p:nvPr/>
        </p:nvCxnSpPr>
        <p:spPr>
          <a:xfrm>
            <a:off x="3590067" y="1679508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E53E1C61-92E0-4CAA-BB75-A59356FB5CFA}"/>
              </a:ext>
            </a:extLst>
          </p:cNvPr>
          <p:cNvCxnSpPr>
            <a:stCxn id="292" idx="6"/>
            <a:endCxn id="294" idx="0"/>
          </p:cNvCxnSpPr>
          <p:nvPr/>
        </p:nvCxnSpPr>
        <p:spPr>
          <a:xfrm>
            <a:off x="3920612" y="1436332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BEEBDE4D-9978-495E-8CB4-66B629CFF76F}"/>
              </a:ext>
            </a:extLst>
          </p:cNvPr>
          <p:cNvCxnSpPr>
            <a:stCxn id="293" idx="6"/>
            <a:endCxn id="294" idx="3"/>
          </p:cNvCxnSpPr>
          <p:nvPr/>
        </p:nvCxnSpPr>
        <p:spPr>
          <a:xfrm flipV="1">
            <a:off x="3920612" y="1679507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EB502D47-2065-4AAB-9F6F-80A7DEF23977}"/>
              </a:ext>
            </a:extLst>
          </p:cNvPr>
          <p:cNvCxnSpPr>
            <a:stCxn id="292" idx="4"/>
            <a:endCxn id="293" idx="0"/>
          </p:cNvCxnSpPr>
          <p:nvPr/>
        </p:nvCxnSpPr>
        <p:spPr>
          <a:xfrm>
            <a:off x="3897753" y="1459191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42DD73C9-5FAA-45C9-84AB-6031EFBA6435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 flipV="1">
            <a:off x="4212712" y="1663342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E481C8F0-E9EF-40E1-8A17-BF33DF8D1738}"/>
              </a:ext>
            </a:extLst>
          </p:cNvPr>
          <p:cNvCxnSpPr>
            <a:stCxn id="295" idx="1"/>
            <a:endCxn id="292" idx="6"/>
          </p:cNvCxnSpPr>
          <p:nvPr/>
        </p:nvCxnSpPr>
        <p:spPr>
          <a:xfrm flipH="1" flipV="1">
            <a:off x="3920612" y="1436332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E433574C-A045-4E66-9F36-99FC857D7279}"/>
              </a:ext>
            </a:extLst>
          </p:cNvPr>
          <p:cNvCxnSpPr>
            <a:stCxn id="293" idx="6"/>
            <a:endCxn id="295" idx="3"/>
          </p:cNvCxnSpPr>
          <p:nvPr/>
        </p:nvCxnSpPr>
        <p:spPr>
          <a:xfrm flipV="1">
            <a:off x="3920612" y="1679506"/>
            <a:ext cx="672176" cy="23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423389B4-670E-4769-8875-6BCFA8CE2C81}"/>
              </a:ext>
            </a:extLst>
          </p:cNvPr>
          <p:cNvSpPr txBox="1"/>
          <p:nvPr/>
        </p:nvSpPr>
        <p:spPr>
          <a:xfrm>
            <a:off x="3554855" y="132933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14F01AF7-E353-43B8-8A51-2B735FCE6A09}"/>
              </a:ext>
            </a:extLst>
          </p:cNvPr>
          <p:cNvSpPr txBox="1"/>
          <p:nvPr/>
        </p:nvSpPr>
        <p:spPr>
          <a:xfrm>
            <a:off x="3554855" y="173732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9CB6B0D6-EB36-400D-A9C2-AC68F9683D7E}"/>
              </a:ext>
            </a:extLst>
          </p:cNvPr>
          <p:cNvSpPr txBox="1"/>
          <p:nvPr/>
        </p:nvSpPr>
        <p:spPr>
          <a:xfrm>
            <a:off x="3709113" y="154023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23A69C2A-46F8-4C9F-8885-A37B920B0850}"/>
              </a:ext>
            </a:extLst>
          </p:cNvPr>
          <p:cNvSpPr txBox="1"/>
          <p:nvPr/>
        </p:nvSpPr>
        <p:spPr>
          <a:xfrm>
            <a:off x="3874799" y="144667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30BAF076-7F47-497C-B06F-0BD8C3D50773}"/>
              </a:ext>
            </a:extLst>
          </p:cNvPr>
          <p:cNvSpPr txBox="1"/>
          <p:nvPr/>
        </p:nvSpPr>
        <p:spPr>
          <a:xfrm>
            <a:off x="3859539" y="164413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40D8276-7A57-4D39-B47E-BA44800D2B1A}"/>
              </a:ext>
            </a:extLst>
          </p:cNvPr>
          <p:cNvSpPr txBox="1"/>
          <p:nvPr/>
        </p:nvSpPr>
        <p:spPr>
          <a:xfrm>
            <a:off x="4168074" y="136193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184B1056-5F99-4A30-876A-261DCB35C166}"/>
              </a:ext>
            </a:extLst>
          </p:cNvPr>
          <p:cNvSpPr txBox="1"/>
          <p:nvPr/>
        </p:nvSpPr>
        <p:spPr>
          <a:xfrm>
            <a:off x="4160637" y="148504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F39FD1E-D130-4CDC-BB3D-789F00CAFA86}"/>
              </a:ext>
            </a:extLst>
          </p:cNvPr>
          <p:cNvSpPr txBox="1"/>
          <p:nvPr/>
        </p:nvSpPr>
        <p:spPr>
          <a:xfrm>
            <a:off x="4087309" y="162434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BCBD19F2-3363-4F55-9773-5176DB03A341}"/>
              </a:ext>
            </a:extLst>
          </p:cNvPr>
          <p:cNvSpPr/>
          <p:nvPr/>
        </p:nvSpPr>
        <p:spPr>
          <a:xfrm>
            <a:off x="109538" y="23237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4280DCAC-A8B7-4663-B197-473938379629}"/>
              </a:ext>
            </a:extLst>
          </p:cNvPr>
          <p:cNvSpPr/>
          <p:nvPr/>
        </p:nvSpPr>
        <p:spPr>
          <a:xfrm>
            <a:off x="433388" y="20967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5683772E-A2FF-4523-BAF8-CB3CF301B71E}"/>
              </a:ext>
            </a:extLst>
          </p:cNvPr>
          <p:cNvSpPr/>
          <p:nvPr/>
        </p:nvSpPr>
        <p:spPr>
          <a:xfrm>
            <a:off x="433388" y="25793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71CFDF4F-EABC-4B54-BD3A-6401D6A96071}"/>
              </a:ext>
            </a:extLst>
          </p:cNvPr>
          <p:cNvSpPr/>
          <p:nvPr/>
        </p:nvSpPr>
        <p:spPr>
          <a:xfrm>
            <a:off x="725488" y="23237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D02379F8-14F2-460A-B79C-6DEEF5CB8BF4}"/>
              </a:ext>
            </a:extLst>
          </p:cNvPr>
          <p:cNvSpPr/>
          <p:nvPr/>
        </p:nvSpPr>
        <p:spPr>
          <a:xfrm>
            <a:off x="1144588" y="232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26A13B6B-EBF5-417A-B6C0-D46BE506708B}"/>
              </a:ext>
            </a:extLst>
          </p:cNvPr>
          <p:cNvCxnSpPr>
            <a:stCxn id="312" idx="7"/>
            <a:endCxn id="313" idx="2"/>
          </p:cNvCxnSpPr>
          <p:nvPr/>
        </p:nvCxnSpPr>
        <p:spPr>
          <a:xfrm flipV="1">
            <a:off x="148562" y="2119627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8A57FF40-9BFF-45E1-8A8B-9AC60EA1D3E6}"/>
              </a:ext>
            </a:extLst>
          </p:cNvPr>
          <p:cNvCxnSpPr>
            <a:stCxn id="312" idx="5"/>
            <a:endCxn id="314" idx="2"/>
          </p:cNvCxnSpPr>
          <p:nvPr/>
        </p:nvCxnSpPr>
        <p:spPr>
          <a:xfrm>
            <a:off x="148562" y="2362803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DD5D0848-9E42-4E6E-B413-637768D2A844}"/>
              </a:ext>
            </a:extLst>
          </p:cNvPr>
          <p:cNvCxnSpPr>
            <a:stCxn id="313" idx="6"/>
            <a:endCxn id="315" idx="0"/>
          </p:cNvCxnSpPr>
          <p:nvPr/>
        </p:nvCxnSpPr>
        <p:spPr>
          <a:xfrm>
            <a:off x="479107" y="2119627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80E6977C-31C3-4CCF-902E-13B9C33FAA3B}"/>
              </a:ext>
            </a:extLst>
          </p:cNvPr>
          <p:cNvCxnSpPr>
            <a:stCxn id="314" idx="6"/>
            <a:endCxn id="315" idx="3"/>
          </p:cNvCxnSpPr>
          <p:nvPr/>
        </p:nvCxnSpPr>
        <p:spPr>
          <a:xfrm flipV="1">
            <a:off x="479107" y="2362802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CA979E72-7538-4762-BDD4-BDB61FEF8CF6}"/>
              </a:ext>
            </a:extLst>
          </p:cNvPr>
          <p:cNvCxnSpPr>
            <a:stCxn id="313" idx="4"/>
            <a:endCxn id="314" idx="0"/>
          </p:cNvCxnSpPr>
          <p:nvPr/>
        </p:nvCxnSpPr>
        <p:spPr>
          <a:xfrm>
            <a:off x="456248" y="2142486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1E2C57A8-3476-4895-8ADD-850868128E3E}"/>
              </a:ext>
            </a:extLst>
          </p:cNvPr>
          <p:cNvCxnSpPr>
            <a:stCxn id="315" idx="6"/>
            <a:endCxn id="316" idx="2"/>
          </p:cNvCxnSpPr>
          <p:nvPr/>
        </p:nvCxnSpPr>
        <p:spPr>
          <a:xfrm flipV="1">
            <a:off x="771207" y="2346637"/>
            <a:ext cx="373381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33B1B1F7-93F8-4659-93E6-A6DE47907DAA}"/>
              </a:ext>
            </a:extLst>
          </p:cNvPr>
          <p:cNvCxnSpPr>
            <a:stCxn id="316" idx="1"/>
            <a:endCxn id="313" idx="6"/>
          </p:cNvCxnSpPr>
          <p:nvPr/>
        </p:nvCxnSpPr>
        <p:spPr>
          <a:xfrm flipH="1" flipV="1">
            <a:off x="479107" y="2119627"/>
            <a:ext cx="672176" cy="21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793BB39B-559F-42B6-9B2C-4517D49D6979}"/>
              </a:ext>
            </a:extLst>
          </p:cNvPr>
          <p:cNvCxnSpPr>
            <a:stCxn id="314" idx="6"/>
            <a:endCxn id="316" idx="3"/>
          </p:cNvCxnSpPr>
          <p:nvPr/>
        </p:nvCxnSpPr>
        <p:spPr>
          <a:xfrm flipV="1">
            <a:off x="479107" y="2362801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5" name="文本框 324">
            <a:extLst>
              <a:ext uri="{FF2B5EF4-FFF2-40B4-BE49-F238E27FC236}">
                <a16:creationId xmlns:a16="http://schemas.microsoft.com/office/drawing/2014/main" id="{163A16DB-F5FF-40E4-9EEB-657CC786FC6D}"/>
              </a:ext>
            </a:extLst>
          </p:cNvPr>
          <p:cNvSpPr txBox="1"/>
          <p:nvPr/>
        </p:nvSpPr>
        <p:spPr>
          <a:xfrm>
            <a:off x="113350" y="2012629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DB396F88-B17C-47B3-BA4D-F40351571C1C}"/>
              </a:ext>
            </a:extLst>
          </p:cNvPr>
          <p:cNvSpPr txBox="1"/>
          <p:nvPr/>
        </p:nvSpPr>
        <p:spPr>
          <a:xfrm>
            <a:off x="113350" y="242061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9E582294-2EC0-48C8-9A32-A2625A1BF11B}"/>
              </a:ext>
            </a:extLst>
          </p:cNvPr>
          <p:cNvSpPr txBox="1"/>
          <p:nvPr/>
        </p:nvSpPr>
        <p:spPr>
          <a:xfrm>
            <a:off x="726569" y="204522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CA11B9CC-CCA0-45BD-9361-4A92E79F3B5A}"/>
              </a:ext>
            </a:extLst>
          </p:cNvPr>
          <p:cNvSpPr txBox="1"/>
          <p:nvPr/>
        </p:nvSpPr>
        <p:spPr>
          <a:xfrm>
            <a:off x="719132" y="216833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F2D8396-44BC-429A-8B62-0798B79DC8AD}"/>
              </a:ext>
            </a:extLst>
          </p:cNvPr>
          <p:cNvSpPr txBox="1"/>
          <p:nvPr/>
        </p:nvSpPr>
        <p:spPr>
          <a:xfrm>
            <a:off x="645804" y="230764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椭圆 332">
            <a:extLst>
              <a:ext uri="{FF2B5EF4-FFF2-40B4-BE49-F238E27FC236}">
                <a16:creationId xmlns:a16="http://schemas.microsoft.com/office/drawing/2014/main" id="{31D3B085-1B92-457D-B14C-EBB8E55160D4}"/>
              </a:ext>
            </a:extLst>
          </p:cNvPr>
          <p:cNvSpPr/>
          <p:nvPr/>
        </p:nvSpPr>
        <p:spPr>
          <a:xfrm>
            <a:off x="1259023" y="23189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>
            <a:extLst>
              <a:ext uri="{FF2B5EF4-FFF2-40B4-BE49-F238E27FC236}">
                <a16:creationId xmlns:a16="http://schemas.microsoft.com/office/drawing/2014/main" id="{A5026864-854C-4AA4-A19F-6D47879667BC}"/>
              </a:ext>
            </a:extLst>
          </p:cNvPr>
          <p:cNvSpPr/>
          <p:nvPr/>
        </p:nvSpPr>
        <p:spPr>
          <a:xfrm>
            <a:off x="1582873" y="20919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0CAE4D5B-6E57-4D38-8DCC-C21A8624ACF9}"/>
              </a:ext>
            </a:extLst>
          </p:cNvPr>
          <p:cNvSpPr/>
          <p:nvPr/>
        </p:nvSpPr>
        <p:spPr>
          <a:xfrm>
            <a:off x="1582873" y="25745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54154B56-C5F1-4B46-904C-67063E890993}"/>
              </a:ext>
            </a:extLst>
          </p:cNvPr>
          <p:cNvSpPr/>
          <p:nvPr/>
        </p:nvSpPr>
        <p:spPr>
          <a:xfrm>
            <a:off x="1874973" y="23189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25907D11-7C5C-4938-B11A-D3DC1F1C7811}"/>
              </a:ext>
            </a:extLst>
          </p:cNvPr>
          <p:cNvSpPr/>
          <p:nvPr/>
        </p:nvSpPr>
        <p:spPr>
          <a:xfrm>
            <a:off x="2294073" y="23189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F5567631-C0DA-4418-B91B-E30307E65BFD}"/>
              </a:ext>
            </a:extLst>
          </p:cNvPr>
          <p:cNvCxnSpPr>
            <a:stCxn id="333" idx="7"/>
            <a:endCxn id="334" idx="2"/>
          </p:cNvCxnSpPr>
          <p:nvPr/>
        </p:nvCxnSpPr>
        <p:spPr>
          <a:xfrm flipV="1">
            <a:off x="1298047" y="2114762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C3DEF823-0E10-4603-8DA0-F3CA19DEDA9C}"/>
              </a:ext>
            </a:extLst>
          </p:cNvPr>
          <p:cNvCxnSpPr>
            <a:stCxn id="333" idx="5"/>
            <a:endCxn id="335" idx="2"/>
          </p:cNvCxnSpPr>
          <p:nvPr/>
        </p:nvCxnSpPr>
        <p:spPr>
          <a:xfrm>
            <a:off x="1298047" y="2357938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DC900E23-FDFA-4F2B-A9B8-F364584A8DE5}"/>
              </a:ext>
            </a:extLst>
          </p:cNvPr>
          <p:cNvCxnSpPr>
            <a:stCxn id="334" idx="6"/>
            <a:endCxn id="336" idx="0"/>
          </p:cNvCxnSpPr>
          <p:nvPr/>
        </p:nvCxnSpPr>
        <p:spPr>
          <a:xfrm>
            <a:off x="1628592" y="2114762"/>
            <a:ext cx="253076" cy="21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4EDA93AA-E70F-4765-96C6-A18C8F769ABE}"/>
              </a:ext>
            </a:extLst>
          </p:cNvPr>
          <p:cNvCxnSpPr>
            <a:stCxn id="335" idx="6"/>
            <a:endCxn id="336" idx="3"/>
          </p:cNvCxnSpPr>
          <p:nvPr/>
        </p:nvCxnSpPr>
        <p:spPr>
          <a:xfrm flipV="1">
            <a:off x="1628592" y="2357937"/>
            <a:ext cx="253076" cy="23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6F490537-892F-48B6-974D-089716D205F7}"/>
              </a:ext>
            </a:extLst>
          </p:cNvPr>
          <p:cNvCxnSpPr>
            <a:stCxn id="334" idx="4"/>
            <a:endCxn id="335" idx="0"/>
          </p:cNvCxnSpPr>
          <p:nvPr/>
        </p:nvCxnSpPr>
        <p:spPr>
          <a:xfrm>
            <a:off x="1605733" y="2137621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39013BB7-770F-4509-83EA-A213BC5B44E7}"/>
              </a:ext>
            </a:extLst>
          </p:cNvPr>
          <p:cNvCxnSpPr>
            <a:stCxn id="336" idx="6"/>
            <a:endCxn id="337" idx="2"/>
          </p:cNvCxnSpPr>
          <p:nvPr/>
        </p:nvCxnSpPr>
        <p:spPr>
          <a:xfrm flipV="1">
            <a:off x="1920692" y="2341772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D7FB508B-D200-4B8C-A4FB-C82A2C965AF8}"/>
              </a:ext>
            </a:extLst>
          </p:cNvPr>
          <p:cNvCxnSpPr>
            <a:stCxn id="337" idx="1"/>
            <a:endCxn id="334" idx="6"/>
          </p:cNvCxnSpPr>
          <p:nvPr/>
        </p:nvCxnSpPr>
        <p:spPr>
          <a:xfrm flipH="1" flipV="1">
            <a:off x="1628592" y="2114762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6EE354C7-174F-4C56-9674-9B4665B5B1E2}"/>
              </a:ext>
            </a:extLst>
          </p:cNvPr>
          <p:cNvCxnSpPr>
            <a:stCxn id="335" idx="6"/>
            <a:endCxn id="337" idx="3"/>
          </p:cNvCxnSpPr>
          <p:nvPr/>
        </p:nvCxnSpPr>
        <p:spPr>
          <a:xfrm flipV="1">
            <a:off x="1628592" y="2357936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文本框 345">
            <a:extLst>
              <a:ext uri="{FF2B5EF4-FFF2-40B4-BE49-F238E27FC236}">
                <a16:creationId xmlns:a16="http://schemas.microsoft.com/office/drawing/2014/main" id="{BC5022A6-3202-470A-8077-10A31EC02EA0}"/>
              </a:ext>
            </a:extLst>
          </p:cNvPr>
          <p:cNvSpPr txBox="1"/>
          <p:nvPr/>
        </p:nvSpPr>
        <p:spPr>
          <a:xfrm>
            <a:off x="1262835" y="2007764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F72D2343-02CF-4208-8A86-773EDF83560B}"/>
              </a:ext>
            </a:extLst>
          </p:cNvPr>
          <p:cNvSpPr txBox="1"/>
          <p:nvPr/>
        </p:nvSpPr>
        <p:spPr>
          <a:xfrm>
            <a:off x="1262835" y="241575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E383C325-373D-4C7A-B866-E2D8E790CDCE}"/>
              </a:ext>
            </a:extLst>
          </p:cNvPr>
          <p:cNvSpPr txBox="1"/>
          <p:nvPr/>
        </p:nvSpPr>
        <p:spPr>
          <a:xfrm>
            <a:off x="1417093" y="221866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89A3B67B-C72F-4805-ADC1-64831C6D77E3}"/>
              </a:ext>
            </a:extLst>
          </p:cNvPr>
          <p:cNvSpPr txBox="1"/>
          <p:nvPr/>
        </p:nvSpPr>
        <p:spPr>
          <a:xfrm>
            <a:off x="1582779" y="212510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0D9C5DBC-4DAF-4BE7-ACFB-CD686F6094D5}"/>
              </a:ext>
            </a:extLst>
          </p:cNvPr>
          <p:cNvSpPr txBox="1"/>
          <p:nvPr/>
        </p:nvSpPr>
        <p:spPr>
          <a:xfrm>
            <a:off x="1567519" y="232256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23FF9CD6-802A-4360-B0A2-E04A43167AB7}"/>
              </a:ext>
            </a:extLst>
          </p:cNvPr>
          <p:cNvSpPr txBox="1"/>
          <p:nvPr/>
        </p:nvSpPr>
        <p:spPr>
          <a:xfrm>
            <a:off x="1876054" y="204036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002663FD-4A2A-40BA-BB96-B6A58B9CE46F}"/>
              </a:ext>
            </a:extLst>
          </p:cNvPr>
          <p:cNvSpPr txBox="1"/>
          <p:nvPr/>
        </p:nvSpPr>
        <p:spPr>
          <a:xfrm>
            <a:off x="1868617" y="216347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E0C0331C-754E-4146-B2AD-1A8357D2FE81}"/>
              </a:ext>
            </a:extLst>
          </p:cNvPr>
          <p:cNvSpPr txBox="1"/>
          <p:nvPr/>
        </p:nvSpPr>
        <p:spPr>
          <a:xfrm>
            <a:off x="1795289" y="230277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481D8498-8466-4724-A7EF-23D365D73FF3}"/>
              </a:ext>
            </a:extLst>
          </p:cNvPr>
          <p:cNvSpPr/>
          <p:nvPr/>
        </p:nvSpPr>
        <p:spPr>
          <a:xfrm>
            <a:off x="2401558" y="23234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EDC272ED-C724-494C-973F-5CB1D674D6ED}"/>
              </a:ext>
            </a:extLst>
          </p:cNvPr>
          <p:cNvSpPr/>
          <p:nvPr/>
        </p:nvSpPr>
        <p:spPr>
          <a:xfrm>
            <a:off x="2725408" y="20964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>
            <a:extLst>
              <a:ext uri="{FF2B5EF4-FFF2-40B4-BE49-F238E27FC236}">
                <a16:creationId xmlns:a16="http://schemas.microsoft.com/office/drawing/2014/main" id="{D6623E16-4B1D-4534-813D-057C3EE3D515}"/>
              </a:ext>
            </a:extLst>
          </p:cNvPr>
          <p:cNvSpPr/>
          <p:nvPr/>
        </p:nvSpPr>
        <p:spPr>
          <a:xfrm>
            <a:off x="2725408" y="2579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>
            <a:extLst>
              <a:ext uri="{FF2B5EF4-FFF2-40B4-BE49-F238E27FC236}">
                <a16:creationId xmlns:a16="http://schemas.microsoft.com/office/drawing/2014/main" id="{2CE4F07F-6418-4F6D-BF8C-99435AF4174A}"/>
              </a:ext>
            </a:extLst>
          </p:cNvPr>
          <p:cNvSpPr/>
          <p:nvPr/>
        </p:nvSpPr>
        <p:spPr>
          <a:xfrm>
            <a:off x="3017508" y="23234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96E00FF8-C364-45A9-ADC5-CC373C6C42F5}"/>
              </a:ext>
            </a:extLst>
          </p:cNvPr>
          <p:cNvSpPr/>
          <p:nvPr/>
        </p:nvSpPr>
        <p:spPr>
          <a:xfrm>
            <a:off x="3436608" y="23234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21ED0FA7-BF8E-4457-8C79-F6F3AC3F03B0}"/>
              </a:ext>
            </a:extLst>
          </p:cNvPr>
          <p:cNvCxnSpPr>
            <a:stCxn id="354" idx="7"/>
            <a:endCxn id="355" idx="2"/>
          </p:cNvCxnSpPr>
          <p:nvPr/>
        </p:nvCxnSpPr>
        <p:spPr>
          <a:xfrm flipV="1">
            <a:off x="2440582" y="2119309"/>
            <a:ext cx="284826" cy="21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85D32316-E529-4ECD-B2D8-4A14F6E0B4C2}"/>
              </a:ext>
            </a:extLst>
          </p:cNvPr>
          <p:cNvCxnSpPr>
            <a:stCxn id="354" idx="5"/>
            <a:endCxn id="356" idx="2"/>
          </p:cNvCxnSpPr>
          <p:nvPr/>
        </p:nvCxnSpPr>
        <p:spPr>
          <a:xfrm>
            <a:off x="2440582" y="2362485"/>
            <a:ext cx="284826" cy="23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22099EA0-E67B-4A5D-9983-8B163F4E3EA5}"/>
              </a:ext>
            </a:extLst>
          </p:cNvPr>
          <p:cNvCxnSpPr>
            <a:stCxn id="355" idx="6"/>
            <a:endCxn id="357" idx="0"/>
          </p:cNvCxnSpPr>
          <p:nvPr/>
        </p:nvCxnSpPr>
        <p:spPr>
          <a:xfrm>
            <a:off x="2771127" y="2119309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A6EC81BF-597F-4FBD-B7FE-BA3C9EDD4EB4}"/>
              </a:ext>
            </a:extLst>
          </p:cNvPr>
          <p:cNvCxnSpPr>
            <a:stCxn id="356" idx="6"/>
            <a:endCxn id="357" idx="3"/>
          </p:cNvCxnSpPr>
          <p:nvPr/>
        </p:nvCxnSpPr>
        <p:spPr>
          <a:xfrm flipV="1">
            <a:off x="2771127" y="2362484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06E0E9C1-9DA5-4B6E-80A8-E12C09EEB992}"/>
              </a:ext>
            </a:extLst>
          </p:cNvPr>
          <p:cNvCxnSpPr>
            <a:stCxn id="355" idx="4"/>
            <a:endCxn id="356" idx="0"/>
          </p:cNvCxnSpPr>
          <p:nvPr/>
        </p:nvCxnSpPr>
        <p:spPr>
          <a:xfrm>
            <a:off x="2748268" y="2142168"/>
            <a:ext cx="0" cy="43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8249C587-938B-4640-976D-C5E9FBFB55A7}"/>
              </a:ext>
            </a:extLst>
          </p:cNvPr>
          <p:cNvCxnSpPr>
            <a:stCxn id="357" idx="6"/>
            <a:endCxn id="358" idx="2"/>
          </p:cNvCxnSpPr>
          <p:nvPr/>
        </p:nvCxnSpPr>
        <p:spPr>
          <a:xfrm flipV="1">
            <a:off x="3063227" y="2346319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D21A5663-878A-448A-BD78-779D2DC8EA9C}"/>
              </a:ext>
            </a:extLst>
          </p:cNvPr>
          <p:cNvCxnSpPr>
            <a:stCxn id="358" idx="1"/>
            <a:endCxn id="355" idx="6"/>
          </p:cNvCxnSpPr>
          <p:nvPr/>
        </p:nvCxnSpPr>
        <p:spPr>
          <a:xfrm flipH="1" flipV="1">
            <a:off x="2771127" y="2119309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3F083EDE-6A72-4EE5-A902-601555009A6D}"/>
              </a:ext>
            </a:extLst>
          </p:cNvPr>
          <p:cNvCxnSpPr>
            <a:stCxn id="356" idx="6"/>
            <a:endCxn id="358" idx="3"/>
          </p:cNvCxnSpPr>
          <p:nvPr/>
        </p:nvCxnSpPr>
        <p:spPr>
          <a:xfrm flipV="1">
            <a:off x="2771127" y="2362483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BB236DAD-E8B4-46F4-B716-021AFC15BA53}"/>
              </a:ext>
            </a:extLst>
          </p:cNvPr>
          <p:cNvSpPr txBox="1"/>
          <p:nvPr/>
        </p:nvSpPr>
        <p:spPr>
          <a:xfrm>
            <a:off x="2405370" y="2012311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30A0ECA0-DA27-4701-BBAE-05493459C52D}"/>
              </a:ext>
            </a:extLst>
          </p:cNvPr>
          <p:cNvSpPr txBox="1"/>
          <p:nvPr/>
        </p:nvSpPr>
        <p:spPr>
          <a:xfrm>
            <a:off x="2405370" y="242029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5D352BD6-DAED-4663-B6F5-5009077FB21A}"/>
              </a:ext>
            </a:extLst>
          </p:cNvPr>
          <p:cNvSpPr txBox="1"/>
          <p:nvPr/>
        </p:nvSpPr>
        <p:spPr>
          <a:xfrm>
            <a:off x="2559628" y="2223208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4FB81856-6007-4C7B-8BFA-8C757A84303C}"/>
              </a:ext>
            </a:extLst>
          </p:cNvPr>
          <p:cNvSpPr txBox="1"/>
          <p:nvPr/>
        </p:nvSpPr>
        <p:spPr>
          <a:xfrm>
            <a:off x="3018589" y="204491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31160AD1-6ECE-4F2D-BAA1-1C9D1228C73B}"/>
              </a:ext>
            </a:extLst>
          </p:cNvPr>
          <p:cNvSpPr txBox="1"/>
          <p:nvPr/>
        </p:nvSpPr>
        <p:spPr>
          <a:xfrm>
            <a:off x="3011152" y="216802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7DE5B77-2224-448B-86E9-7A0863F1F29E}"/>
              </a:ext>
            </a:extLst>
          </p:cNvPr>
          <p:cNvSpPr txBox="1"/>
          <p:nvPr/>
        </p:nvSpPr>
        <p:spPr>
          <a:xfrm>
            <a:off x="2937824" y="230732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A1AFB7E3-CDD3-4E5D-B787-6F4D0B5D4060}"/>
              </a:ext>
            </a:extLst>
          </p:cNvPr>
          <p:cNvSpPr/>
          <p:nvPr/>
        </p:nvSpPr>
        <p:spPr>
          <a:xfrm>
            <a:off x="3551043" y="2318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660FC0A4-A7FC-4ED1-BFD9-C65D7AD1DF56}"/>
              </a:ext>
            </a:extLst>
          </p:cNvPr>
          <p:cNvSpPr/>
          <p:nvPr/>
        </p:nvSpPr>
        <p:spPr>
          <a:xfrm>
            <a:off x="3874893" y="20915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60025CFF-6C50-42FD-ADC5-478BFB4F4D36}"/>
              </a:ext>
            </a:extLst>
          </p:cNvPr>
          <p:cNvSpPr/>
          <p:nvPr/>
        </p:nvSpPr>
        <p:spPr>
          <a:xfrm>
            <a:off x="3874893" y="25741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5D7BB74E-F325-4503-94FD-CA05F5C19E8F}"/>
              </a:ext>
            </a:extLst>
          </p:cNvPr>
          <p:cNvSpPr/>
          <p:nvPr/>
        </p:nvSpPr>
        <p:spPr>
          <a:xfrm>
            <a:off x="4166993" y="23185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>
            <a:extLst>
              <a:ext uri="{FF2B5EF4-FFF2-40B4-BE49-F238E27FC236}">
                <a16:creationId xmlns:a16="http://schemas.microsoft.com/office/drawing/2014/main" id="{65C8E641-327A-441A-8A0F-E1396703E84A}"/>
              </a:ext>
            </a:extLst>
          </p:cNvPr>
          <p:cNvSpPr/>
          <p:nvPr/>
        </p:nvSpPr>
        <p:spPr>
          <a:xfrm>
            <a:off x="4586093" y="23185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DBFBBC96-FB8D-49E6-845C-2025B2F44C46}"/>
              </a:ext>
            </a:extLst>
          </p:cNvPr>
          <p:cNvCxnSpPr>
            <a:stCxn id="375" idx="7"/>
            <a:endCxn id="376" idx="2"/>
          </p:cNvCxnSpPr>
          <p:nvPr/>
        </p:nvCxnSpPr>
        <p:spPr>
          <a:xfrm flipV="1">
            <a:off x="3590067" y="2114444"/>
            <a:ext cx="284826" cy="2108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EF128174-D3BD-4186-B132-BFED7F548545}"/>
              </a:ext>
            </a:extLst>
          </p:cNvPr>
          <p:cNvCxnSpPr>
            <a:stCxn id="375" idx="5"/>
            <a:endCxn id="377" idx="2"/>
          </p:cNvCxnSpPr>
          <p:nvPr/>
        </p:nvCxnSpPr>
        <p:spPr>
          <a:xfrm>
            <a:off x="3590067" y="2357620"/>
            <a:ext cx="284826" cy="2394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0BC74F5F-8FC5-4D88-8365-88659035B2D6}"/>
              </a:ext>
            </a:extLst>
          </p:cNvPr>
          <p:cNvCxnSpPr>
            <a:stCxn id="376" idx="6"/>
            <a:endCxn id="378" idx="0"/>
          </p:cNvCxnSpPr>
          <p:nvPr/>
        </p:nvCxnSpPr>
        <p:spPr>
          <a:xfrm>
            <a:off x="3920612" y="2114444"/>
            <a:ext cx="253076" cy="210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3" name="直接连接符 382">
            <a:extLst>
              <a:ext uri="{FF2B5EF4-FFF2-40B4-BE49-F238E27FC236}">
                <a16:creationId xmlns:a16="http://schemas.microsoft.com/office/drawing/2014/main" id="{87A2D1ED-4EDF-4769-AECE-13F5BFE11924}"/>
              </a:ext>
            </a:extLst>
          </p:cNvPr>
          <p:cNvCxnSpPr>
            <a:stCxn id="377" idx="6"/>
            <a:endCxn id="378" idx="3"/>
          </p:cNvCxnSpPr>
          <p:nvPr/>
        </p:nvCxnSpPr>
        <p:spPr>
          <a:xfrm flipV="1">
            <a:off x="3920612" y="2357619"/>
            <a:ext cx="253076" cy="2394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B1FAF0BC-2423-4996-A4DD-8B91FB58A211}"/>
              </a:ext>
            </a:extLst>
          </p:cNvPr>
          <p:cNvCxnSpPr>
            <a:stCxn id="376" idx="4"/>
            <a:endCxn id="377" idx="0"/>
          </p:cNvCxnSpPr>
          <p:nvPr/>
        </p:nvCxnSpPr>
        <p:spPr>
          <a:xfrm>
            <a:off x="3897753" y="2137303"/>
            <a:ext cx="0" cy="436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F2140969-9826-4140-8186-E2989957478D}"/>
              </a:ext>
            </a:extLst>
          </p:cNvPr>
          <p:cNvCxnSpPr>
            <a:stCxn id="378" idx="6"/>
            <a:endCxn id="379" idx="2"/>
          </p:cNvCxnSpPr>
          <p:nvPr/>
        </p:nvCxnSpPr>
        <p:spPr>
          <a:xfrm flipV="1">
            <a:off x="4212712" y="2341454"/>
            <a:ext cx="373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4A708517-0DC6-4DDB-877A-2DF4AAD81008}"/>
              </a:ext>
            </a:extLst>
          </p:cNvPr>
          <p:cNvCxnSpPr>
            <a:stCxn id="379" idx="1"/>
            <a:endCxn id="376" idx="6"/>
          </p:cNvCxnSpPr>
          <p:nvPr/>
        </p:nvCxnSpPr>
        <p:spPr>
          <a:xfrm flipH="1" flipV="1">
            <a:off x="3920612" y="2114444"/>
            <a:ext cx="672176" cy="2108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7" name="直接连接符 386">
            <a:extLst>
              <a:ext uri="{FF2B5EF4-FFF2-40B4-BE49-F238E27FC236}">
                <a16:creationId xmlns:a16="http://schemas.microsoft.com/office/drawing/2014/main" id="{E0CCDBF6-4BCE-479F-B84B-3767627C1DC0}"/>
              </a:ext>
            </a:extLst>
          </p:cNvPr>
          <p:cNvCxnSpPr>
            <a:stCxn id="377" idx="6"/>
            <a:endCxn id="379" idx="3"/>
          </p:cNvCxnSpPr>
          <p:nvPr/>
        </p:nvCxnSpPr>
        <p:spPr>
          <a:xfrm flipV="1">
            <a:off x="3920612" y="2357618"/>
            <a:ext cx="672176" cy="2394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DD85757C-0C30-4916-81B9-D108CAB20F07}"/>
              </a:ext>
            </a:extLst>
          </p:cNvPr>
          <p:cNvSpPr txBox="1"/>
          <p:nvPr/>
        </p:nvSpPr>
        <p:spPr>
          <a:xfrm>
            <a:off x="3554855" y="2007446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C402F67-30FC-4C6F-9882-9EF6234F2B36}"/>
              </a:ext>
            </a:extLst>
          </p:cNvPr>
          <p:cNvSpPr txBox="1"/>
          <p:nvPr/>
        </p:nvSpPr>
        <p:spPr>
          <a:xfrm>
            <a:off x="3554855" y="241543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B4446035-161A-4D2D-BEFA-F4C3DFDCC35B}"/>
              </a:ext>
            </a:extLst>
          </p:cNvPr>
          <p:cNvSpPr txBox="1"/>
          <p:nvPr/>
        </p:nvSpPr>
        <p:spPr>
          <a:xfrm>
            <a:off x="3709113" y="2218343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E88871C4-E5A9-4CF3-BEE5-49C695D1AB0D}"/>
              </a:ext>
            </a:extLst>
          </p:cNvPr>
          <p:cNvSpPr txBox="1"/>
          <p:nvPr/>
        </p:nvSpPr>
        <p:spPr>
          <a:xfrm>
            <a:off x="4168074" y="204004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5DACE783-EC61-4B5E-A02B-6D621EF30EA3}"/>
              </a:ext>
            </a:extLst>
          </p:cNvPr>
          <p:cNvSpPr txBox="1"/>
          <p:nvPr/>
        </p:nvSpPr>
        <p:spPr>
          <a:xfrm>
            <a:off x="4160637" y="2163155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1F15D32-67BE-481C-98E6-2BF11F910139}"/>
              </a:ext>
            </a:extLst>
          </p:cNvPr>
          <p:cNvSpPr txBox="1"/>
          <p:nvPr/>
        </p:nvSpPr>
        <p:spPr>
          <a:xfrm>
            <a:off x="4087309" y="2302460"/>
            <a:ext cx="285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5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宽屏</PresentationFormat>
  <Paragraphs>146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1</cp:revision>
  <dcterms:created xsi:type="dcterms:W3CDTF">2021-11-29T02:58:10Z</dcterms:created>
  <dcterms:modified xsi:type="dcterms:W3CDTF">2021-11-29T02:58:11Z</dcterms:modified>
</cp:coreProperties>
</file>