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2.97298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1-11-23T09:29:02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20210 6632 0,'32'0'16,"-1"0"-1,0 0 1,-31 16 0,16-1-16,0 32 31,-16-31-16,0 0 1,0-1-16,0 1 31,0 0-31,0-1 16,0 17 0,-63-1-1,32-15 1,15-16-1,16 15 79,16-15-78,31 16-16,-32-16 15,17 16 1,-17 15 31,-15-15-31,0-1-1,0 1-15,0 0 16,-15 15 15,-32-15-15,31-16-1,-15 0-15,-1 0 32,1 0-1,15 31-31,1-15 15,-1-16 126</inkml:trace>
  <inkml:trace contextRef="#ctx0" brushRef="#br0" timeOffset="7893.76">20210 12010 0,'16'0'31,"15"15"-15,-15-15-16,0 0 16,15 16-16,-15 15 15,-1-31 1,1 16 15,-16 0-15,0-1-1,0 1 1,0 0 0,-31 0-1,-48 31 1,64-47-1,-1 0 1,16 15 78,16 1-79,62-16 1,-47 0-16,1 0 16,-1 16-16,32-16 15</inkml:trace>
  <inkml:trace contextRef="#ctx0" brushRef="#br0" timeOffset="8757.94">20712 12025 0,'-31'0'46,"31"16"-30,-16 31-16,16-31 16,0-1-16,0 1 15,0 16 1,0-1 15,0-15-31,0-1 31,16-15-15,-1 0 0,32 0-1,-31 0-15,0 0 16,15 0 0,-15 0 15,-16-31-16,0 15 1,0-15-16,0-1 31,0 1-31,0 15 16,0-15-16,-32 31 31,17 0-15,-1 0-1,-31 0 1,31 0 0,1 0-1,-1 0 48</inkml:trace>
  <inkml:trace contextRef="#ctx0" brushRef="#br0" timeOffset="9950.21">20006 9140 0,'16'0'46,"15"0"-30,1 32 0,-1-16-1,16 15 1,-47-15 31,0-1-32,0 17 17,0-1-17,-31-15 1,15-1 62,16 1-62,47 0-1,-15-16 1,-1 0-16,0 0 16,-15 0-1,0 0 16,-1 0-15,1 0 0,0 0 15</inkml:trace>
  <inkml:trace contextRef="#ctx0" brushRef="#br0" timeOffset="10741.4">20524 9250 0,'-16'0'31,"0"16"-15,1 0 0,15 15-1,0-15 1,0-1-16,0 1 16,0 0-1,0-1-15,0 1 16,0 15-1,0 1-15,15-32 32,1 0-17,0 0-15,0 0 16,-1 0 0,1 0 15,0-16-31,-16 0 15,0 1 1,0-1-16,0-15 16,0 15-1,0-31 1,0 16 0,0 15-1,0 0 1,-16 16-1,0 0 1,1 0 0,-17 0 31</inkml:trace>
  <inkml:trace contextRef="#ctx0" brushRef="#br0" timeOffset="19583.56">20320 9391 0,'0'16'47,"-16"-16"-31,1 16 0,-1 15-1,0-15-15,1-1 16,15 1-16,-47 0 15,31-16 1,-15 15 0,15-15-16,0 0 15,-15 16-15,15 15 16,-31 1 0,31-32-1,16 16 1,-15-16-1,-32 15 17</inkml:trace>
  <inkml:trace contextRef="#ctx0" brushRef="#br0" timeOffset="21109.92">18203 9642 0,'0'47'63,"0"32"-47,0-64-16,0 48 15,0-47-15,0 15 16,0-15-16,0 15 15,0-15-15,0-1 16,0 1-16</inkml:trace>
  <inkml:trace contextRef="#ctx0" brushRef="#br0" timeOffset="22126.14">18439 9705 0,'0'16'47,"0"-1"-31,0 17-1,0-1 1,0 0 0,15-31-16,1 16 31,0-16-15,-1 0-16,17 0 15,-17 0 1,1 0-16,0 0 15,15 0-15,-15 0 16,15 0 0,-15-16-1,-16 1-15,15-1 16,1 0 0,-16-15 15,0 15-16,0 1 1,0-32 0,0 31-1,-16 0-15,1 1 16,-1 15 31,0 0-32,1 0-15,-1 0 16,0 0-16,1 0 16,-32 0 15,31 0-15,-15 0-1,15 0 1,-15 15 15,15 17 0,0-17-15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D0FD7-76D2-4D5F-8635-7BB739F5D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4ED750-DD11-42D4-91EC-AEA9FBB23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4849-193E-448B-BED7-2AEE5D8B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583B8-BD3F-4439-97A0-CF7A33F6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DE533-832D-4825-B08E-CC26A55E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4818-A3B3-45D2-9B5F-A0588D21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B82D1-B692-4254-99CC-A547395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E3E41-8866-4817-B5BA-CD162BCB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E59A8-F8D4-4771-B593-887CE8C3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E54D4-5D29-42BC-860B-2FB36005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6D6AB0-C0D6-44E9-A161-54803F31F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95724-E319-44DA-91DF-E8649CC7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6FB48-6F60-484C-BB10-2B17EB02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AC34E-50D8-42CC-A4DF-E23C80D2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9B34A-24A3-41EB-B4BC-513B36DA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5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F89E9-90F9-4605-BA21-AA87E322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C2BFA-FFC1-4E22-BC5E-6BB6685D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54131-96E0-4032-B49D-B1CA1C8C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3793F-B21C-416F-9B61-3B3EEF7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AF389-FCD6-470F-8C2E-A7E51BAB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BA7B-44AD-43FC-9BE9-051C839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9CFDD-7AB4-40CE-8CE7-72FFFDAD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C9B31-077F-4C07-9643-E54B54FB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81973-3A59-43D6-A7CC-D45FA09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94039-5AE4-44E6-AF59-854C3909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FF971-1240-4EFB-B85B-2B8F227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6404F-A204-4640-B77A-354C5A32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09B33-9845-40D6-8913-10030C01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011E7-0896-45C3-8058-CB016A21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132F6C-9088-49DD-8899-4A15427F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10237-D794-495D-BEC8-06354CC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9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9225C-5187-49F4-8440-360E8C81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4B27E-B4DA-4438-983E-AC2FD2D1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02736-6BCB-4B73-8AB3-BED03350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B12CC1-DCAA-4BC7-852E-D9E76CCF8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63DF04-16FC-4228-A24C-DD1074A09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D1B08-091F-4679-A62A-77855C24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A41176-2CAE-4B85-936B-AC544F88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82C28B-6520-4E0F-9A82-DCCF435B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2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9F6BA-565D-4592-8184-86208429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851050-9E1B-4A3E-85E3-03466471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7B6DAA-CA2B-4364-8F4D-750BB548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97392-D9EF-47F4-83C2-CBBEDA88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8B08BA-3032-4330-900F-F2AFF1C2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B829C7-BD39-4894-86B3-A79B4F2C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D61D7-0D45-4C00-8FA9-B5CDB2E8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1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A9401-3F4B-48CA-A278-AEC5C480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532EC-2B53-46FA-A368-5550C187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B26AD-4EC1-4F47-94E6-D0B6C49E8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95D2C-927C-4F1B-9643-CEEE55AC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B7DF2-AA88-474A-BF20-9A438D1E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982AE-0C2F-465D-91ED-DF9A5681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4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E1FED-DA57-41C2-8BBA-ADC59AB1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9FF013-0AA8-4149-8786-E13F12D4F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34623-688B-48CC-9CF4-58A0CC655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73A69-9D03-47A1-B2A4-3BB0EB04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78193-6EB7-42EA-86CA-E19A24B2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F054A-1437-4E9A-BFB7-1991B877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2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E5318-7C3B-44D4-B66F-B5F02972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CE1A6-FD0E-41C2-B49A-6FFF94F2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B8D06-5167-47A3-B693-6F23AD955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A147-E3D2-45CF-BE93-DF3EFDDD281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E33AB-2A19-4253-A6F5-DD603D2A6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64660-BDF8-4C52-AD3C-CC7D84FA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7557-D34E-49E4-BF35-3F946D668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8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5D6C3D0-C0BD-44F2-A2B6-EB72271E2E4C}"/>
              </a:ext>
            </a:extLst>
          </p:cNvPr>
          <p:cNvSpPr/>
          <p:nvPr/>
        </p:nvSpPr>
        <p:spPr>
          <a:xfrm>
            <a:off x="247649" y="908050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3BE84E-D3AD-4BF6-A202-B98A0E9A8107}"/>
              </a:ext>
            </a:extLst>
          </p:cNvPr>
          <p:cNvSpPr/>
          <p:nvPr/>
        </p:nvSpPr>
        <p:spPr>
          <a:xfrm>
            <a:off x="1170516" y="20743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169B5AF-FD62-494A-B76B-00276E2A441A}"/>
              </a:ext>
            </a:extLst>
          </p:cNvPr>
          <p:cNvSpPr/>
          <p:nvPr/>
        </p:nvSpPr>
        <p:spPr>
          <a:xfrm>
            <a:off x="1170515" y="908050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88552E5-97CD-4B41-B4C5-B758A646CB8D}"/>
              </a:ext>
            </a:extLst>
          </p:cNvPr>
          <p:cNvSpPr/>
          <p:nvPr/>
        </p:nvSpPr>
        <p:spPr>
          <a:xfrm>
            <a:off x="1170515" y="1608666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B44931C-EE97-4323-A523-46F2AE77E571}"/>
              </a:ext>
            </a:extLst>
          </p:cNvPr>
          <p:cNvSpPr/>
          <p:nvPr/>
        </p:nvSpPr>
        <p:spPr>
          <a:xfrm>
            <a:off x="1991783" y="20743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39AB55-3449-4297-AB4D-FA56A237CB22}"/>
              </a:ext>
            </a:extLst>
          </p:cNvPr>
          <p:cNvSpPr/>
          <p:nvPr/>
        </p:nvSpPr>
        <p:spPr>
          <a:xfrm>
            <a:off x="1991782" y="908050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036A9D-EA00-4873-BFCD-CCFC6EAA0096}"/>
              </a:ext>
            </a:extLst>
          </p:cNvPr>
          <p:cNvSpPr/>
          <p:nvPr/>
        </p:nvSpPr>
        <p:spPr>
          <a:xfrm>
            <a:off x="1991782" y="1608666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B735D1B-2BBA-4172-9C8B-822E1F5C4380}"/>
              </a:ext>
            </a:extLst>
          </p:cNvPr>
          <p:cNvSpPr/>
          <p:nvPr/>
        </p:nvSpPr>
        <p:spPr>
          <a:xfrm>
            <a:off x="3009899" y="908050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EDB40C-8D7A-47E8-9F8C-DF6904E365E5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449998" y="320676"/>
            <a:ext cx="720518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C55F2E-8907-4E27-BF6C-66AE9A7A65F8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407583" y="32067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3D09AD-3879-413B-88DC-4C231795826A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2228850" y="320676"/>
            <a:ext cx="815767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804581-039F-4241-A689-D8559E6E4C2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84716" y="1021292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21CF0A-A2A7-4B08-B237-DCC9BEAE6FB1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1372864" y="400749"/>
            <a:ext cx="653637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0C63721-C9BC-44D2-81BF-C32BBC27ADA0}"/>
              </a:ext>
            </a:extLst>
          </p:cNvPr>
          <p:cNvCxnSpPr>
            <a:stCxn id="7" idx="5"/>
            <a:endCxn id="12" idx="1"/>
          </p:cNvCxnSpPr>
          <p:nvPr/>
        </p:nvCxnSpPr>
        <p:spPr>
          <a:xfrm>
            <a:off x="1372864" y="1101365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F81F599-E13B-42EB-A0DC-AE19EB82488E}"/>
              </a:ext>
            </a:extLst>
          </p:cNvPr>
          <p:cNvCxnSpPr>
            <a:cxnSpLocks/>
            <a:stCxn id="4" idx="5"/>
            <a:endCxn id="8" idx="2"/>
          </p:cNvCxnSpPr>
          <p:nvPr/>
        </p:nvCxnSpPr>
        <p:spPr>
          <a:xfrm>
            <a:off x="449998" y="1101365"/>
            <a:ext cx="720517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FF282C-E197-44C8-8492-21F00247A042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1407582" y="1721908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ADEB728-D173-45CC-BFE8-BCA303F2CB81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1372864" y="1101365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83FD22-69CF-48F5-A0D2-12F0AFD5C40F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1372865" y="400749"/>
            <a:ext cx="653635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D6E85E5-1C3E-430C-B5E1-4D1BC21DC00D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2228849" y="102129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1A56A4E-57B4-46EF-8BE9-C7C588939409}"/>
              </a:ext>
            </a:extLst>
          </p:cNvPr>
          <p:cNvCxnSpPr>
            <a:stCxn id="12" idx="6"/>
            <a:endCxn id="13" idx="3"/>
          </p:cNvCxnSpPr>
          <p:nvPr/>
        </p:nvCxnSpPr>
        <p:spPr>
          <a:xfrm flipV="1">
            <a:off x="2228849" y="1101365"/>
            <a:ext cx="815768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A930AFC-C73E-46AD-BDCE-02DD4D7B306D}"/>
              </a:ext>
            </a:extLst>
          </p:cNvPr>
          <p:cNvSpPr/>
          <p:nvPr/>
        </p:nvSpPr>
        <p:spPr>
          <a:xfrm>
            <a:off x="892175" y="384175"/>
            <a:ext cx="295275" cy="1279525"/>
          </a:xfrm>
          <a:custGeom>
            <a:avLst/>
            <a:gdLst>
              <a:gd name="connsiteX0" fmla="*/ 295275 w 295275"/>
              <a:gd name="connsiteY0" fmla="*/ 1279525 h 1279525"/>
              <a:gd name="connsiteX1" fmla="*/ 0 w 295275"/>
              <a:gd name="connsiteY1" fmla="*/ 635000 h 1279525"/>
              <a:gd name="connsiteX2" fmla="*/ 295275 w 295275"/>
              <a:gd name="connsiteY2" fmla="*/ 0 h 127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279525">
                <a:moveTo>
                  <a:pt x="295275" y="1279525"/>
                </a:moveTo>
                <a:cubicBezTo>
                  <a:pt x="147637" y="1063889"/>
                  <a:pt x="0" y="848254"/>
                  <a:pt x="0" y="635000"/>
                </a:cubicBezTo>
                <a:cubicBezTo>
                  <a:pt x="0" y="421746"/>
                  <a:pt x="147637" y="210873"/>
                  <a:pt x="295275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2C5CE60A-073D-45CB-8E60-12CA5BC2B80B}"/>
              </a:ext>
            </a:extLst>
          </p:cNvPr>
          <p:cNvSpPr/>
          <p:nvPr/>
        </p:nvSpPr>
        <p:spPr>
          <a:xfrm flipH="1" flipV="1">
            <a:off x="2210856" y="367771"/>
            <a:ext cx="284694" cy="1307042"/>
          </a:xfrm>
          <a:custGeom>
            <a:avLst/>
            <a:gdLst>
              <a:gd name="connsiteX0" fmla="*/ 295275 w 295275"/>
              <a:gd name="connsiteY0" fmla="*/ 1279525 h 1279525"/>
              <a:gd name="connsiteX1" fmla="*/ 0 w 295275"/>
              <a:gd name="connsiteY1" fmla="*/ 635000 h 1279525"/>
              <a:gd name="connsiteX2" fmla="*/ 295275 w 295275"/>
              <a:gd name="connsiteY2" fmla="*/ 0 h 127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279525">
                <a:moveTo>
                  <a:pt x="295275" y="1279525"/>
                </a:moveTo>
                <a:cubicBezTo>
                  <a:pt x="147637" y="1063889"/>
                  <a:pt x="0" y="848254"/>
                  <a:pt x="0" y="635000"/>
                </a:cubicBezTo>
                <a:cubicBezTo>
                  <a:pt x="0" y="421746"/>
                  <a:pt x="147637" y="210873"/>
                  <a:pt x="295275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CA77901-B73D-454E-93A2-C98FA68960E5}"/>
              </a:ext>
            </a:extLst>
          </p:cNvPr>
          <p:cNvSpPr txBox="1"/>
          <p:nvPr/>
        </p:nvSpPr>
        <p:spPr>
          <a:xfrm>
            <a:off x="484716" y="48703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A95B26-F5B7-4BCA-B659-075BC8A1B961}"/>
              </a:ext>
            </a:extLst>
          </p:cNvPr>
          <p:cNvSpPr txBox="1"/>
          <p:nvPr/>
        </p:nvSpPr>
        <p:spPr>
          <a:xfrm>
            <a:off x="551228" y="7873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23B9AAF-0DDE-4E23-988C-3D6F57B47AD2}"/>
              </a:ext>
            </a:extLst>
          </p:cNvPr>
          <p:cNvSpPr txBox="1"/>
          <p:nvPr/>
        </p:nvSpPr>
        <p:spPr>
          <a:xfrm>
            <a:off x="484716" y="120834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28D4580-53EF-4B03-A544-7F047596713D}"/>
              </a:ext>
            </a:extLst>
          </p:cNvPr>
          <p:cNvSpPr txBox="1"/>
          <p:nvPr/>
        </p:nvSpPr>
        <p:spPr>
          <a:xfrm>
            <a:off x="1525837" y="599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145B772-56AD-4D39-A83E-3C2A9FC76FEF}"/>
              </a:ext>
            </a:extLst>
          </p:cNvPr>
          <p:cNvSpPr txBox="1"/>
          <p:nvPr/>
        </p:nvSpPr>
        <p:spPr>
          <a:xfrm>
            <a:off x="1703313" y="3105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ADEAFBD-9CF4-4E83-81AA-1B783A6476DD}"/>
              </a:ext>
            </a:extLst>
          </p:cNvPr>
          <p:cNvSpPr txBox="1"/>
          <p:nvPr/>
        </p:nvSpPr>
        <p:spPr>
          <a:xfrm>
            <a:off x="1678762" y="7231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5013D9D-F29E-41EE-A609-F98762E5431E}"/>
              </a:ext>
            </a:extLst>
          </p:cNvPr>
          <p:cNvSpPr txBox="1"/>
          <p:nvPr/>
        </p:nvSpPr>
        <p:spPr>
          <a:xfrm>
            <a:off x="1695260" y="10116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5F6A1E-5651-4B41-8977-53E3FD70D57B}"/>
              </a:ext>
            </a:extLst>
          </p:cNvPr>
          <p:cNvSpPr txBox="1"/>
          <p:nvPr/>
        </p:nvSpPr>
        <p:spPr>
          <a:xfrm>
            <a:off x="1780469" y="12621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5D7C7DF-2CA1-4102-A25F-F487458F855A}"/>
              </a:ext>
            </a:extLst>
          </p:cNvPr>
          <p:cNvSpPr txBox="1"/>
          <p:nvPr/>
        </p:nvSpPr>
        <p:spPr>
          <a:xfrm>
            <a:off x="1587864" y="172452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C68826C-E181-4EE0-A1EB-687F22ABD7CE}"/>
              </a:ext>
            </a:extLst>
          </p:cNvPr>
          <p:cNvSpPr txBox="1"/>
          <p:nvPr/>
        </p:nvSpPr>
        <p:spPr>
          <a:xfrm>
            <a:off x="2577406" y="3105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7F580BE-FFD8-4BE1-A8E4-54A341BFD1F1}"/>
              </a:ext>
            </a:extLst>
          </p:cNvPr>
          <p:cNvSpPr txBox="1"/>
          <p:nvPr/>
        </p:nvSpPr>
        <p:spPr>
          <a:xfrm>
            <a:off x="979897" y="50865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6BD8423-AF55-431C-8004-F64F8314B25D}"/>
              </a:ext>
            </a:extLst>
          </p:cNvPr>
          <p:cNvSpPr txBox="1"/>
          <p:nvPr/>
        </p:nvSpPr>
        <p:spPr>
          <a:xfrm>
            <a:off x="2126262" y="45302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8DA0DCC-85DE-4287-87E8-466D93FEE7BF}"/>
              </a:ext>
            </a:extLst>
          </p:cNvPr>
          <p:cNvSpPr txBox="1"/>
          <p:nvPr/>
        </p:nvSpPr>
        <p:spPr>
          <a:xfrm>
            <a:off x="2538615" y="141107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5152414-6CA0-46FC-AA05-336D41DBE43E}"/>
              </a:ext>
            </a:extLst>
          </p:cNvPr>
          <p:cNvSpPr txBox="1"/>
          <p:nvPr/>
        </p:nvSpPr>
        <p:spPr>
          <a:xfrm>
            <a:off x="2577406" y="778463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1698118-1CC1-4F2B-9A27-C09E58EA76BD}"/>
              </a:ext>
            </a:extLst>
          </p:cNvPr>
          <p:cNvSpPr txBox="1"/>
          <p:nvPr/>
        </p:nvSpPr>
        <p:spPr>
          <a:xfrm>
            <a:off x="1155167" y="288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9BE72DB-0EF8-4C81-8C34-5F98AE2F7710}"/>
              </a:ext>
            </a:extLst>
          </p:cNvPr>
          <p:cNvSpPr txBox="1"/>
          <p:nvPr/>
        </p:nvSpPr>
        <p:spPr>
          <a:xfrm>
            <a:off x="1984217" y="7487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56C905D-8A2D-4CB3-BB02-5C1942C3993A}"/>
              </a:ext>
            </a:extLst>
          </p:cNvPr>
          <p:cNvSpPr txBox="1"/>
          <p:nvPr/>
        </p:nvSpPr>
        <p:spPr>
          <a:xfrm>
            <a:off x="1158547" y="14525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5ED7E0A-F2D8-4966-B601-84914E2813B3}"/>
              </a:ext>
            </a:extLst>
          </p:cNvPr>
          <p:cNvSpPr txBox="1"/>
          <p:nvPr/>
        </p:nvSpPr>
        <p:spPr>
          <a:xfrm>
            <a:off x="1974100" y="14547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FB56F3A-B37C-449E-B045-F3D6DD63AEE7}"/>
              </a:ext>
            </a:extLst>
          </p:cNvPr>
          <p:cNvSpPr txBox="1"/>
          <p:nvPr/>
        </p:nvSpPr>
        <p:spPr>
          <a:xfrm>
            <a:off x="1980732" y="3444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AE2041A-4A24-4A7C-921A-62A8C5577120}"/>
              </a:ext>
            </a:extLst>
          </p:cNvPr>
          <p:cNvSpPr txBox="1"/>
          <p:nvPr/>
        </p:nvSpPr>
        <p:spPr>
          <a:xfrm>
            <a:off x="1155167" y="7466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720D7D7-165E-4269-8776-237EF3510F1D}"/>
              </a:ext>
            </a:extLst>
          </p:cNvPr>
          <p:cNvCxnSpPr/>
          <p:nvPr/>
        </p:nvCxnSpPr>
        <p:spPr>
          <a:xfrm>
            <a:off x="3429000" y="1011607"/>
            <a:ext cx="110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B39D4CC5-5ACB-4964-A2BE-BC5EBB5EDD97}"/>
              </a:ext>
            </a:extLst>
          </p:cNvPr>
          <p:cNvSpPr txBox="1"/>
          <p:nvPr/>
        </p:nvSpPr>
        <p:spPr>
          <a:xfrm>
            <a:off x="3659554" y="670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改造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2E99BFB-6D00-4DF3-908A-53E8C4AD01D7}"/>
              </a:ext>
            </a:extLst>
          </p:cNvPr>
          <p:cNvSpPr/>
          <p:nvPr/>
        </p:nvSpPr>
        <p:spPr>
          <a:xfrm>
            <a:off x="4636769" y="920898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88A2B978-7B22-473C-8281-8C18C737ABDA}"/>
              </a:ext>
            </a:extLst>
          </p:cNvPr>
          <p:cNvSpPr/>
          <p:nvPr/>
        </p:nvSpPr>
        <p:spPr>
          <a:xfrm>
            <a:off x="5559636" y="220282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1D54616-0055-42DA-904F-1340F792C31A}"/>
              </a:ext>
            </a:extLst>
          </p:cNvPr>
          <p:cNvSpPr/>
          <p:nvPr/>
        </p:nvSpPr>
        <p:spPr>
          <a:xfrm>
            <a:off x="5559635" y="920898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F54962F-7847-4297-957E-42C71BBBA0AA}"/>
              </a:ext>
            </a:extLst>
          </p:cNvPr>
          <p:cNvSpPr/>
          <p:nvPr/>
        </p:nvSpPr>
        <p:spPr>
          <a:xfrm>
            <a:off x="5559635" y="162151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38EE3EA-A355-4BC9-B74E-163B5C0B9189}"/>
              </a:ext>
            </a:extLst>
          </p:cNvPr>
          <p:cNvSpPr/>
          <p:nvPr/>
        </p:nvSpPr>
        <p:spPr>
          <a:xfrm>
            <a:off x="7361343" y="220282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DB24BF0D-DF79-401E-984E-D418E981785D}"/>
              </a:ext>
            </a:extLst>
          </p:cNvPr>
          <p:cNvSpPr/>
          <p:nvPr/>
        </p:nvSpPr>
        <p:spPr>
          <a:xfrm>
            <a:off x="7361342" y="920898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6EDCD7A4-1261-4D15-9236-019E95020317}"/>
              </a:ext>
            </a:extLst>
          </p:cNvPr>
          <p:cNvSpPr/>
          <p:nvPr/>
        </p:nvSpPr>
        <p:spPr>
          <a:xfrm>
            <a:off x="7361342" y="162151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CAFB81E-5A2B-478C-B6BA-891F3CCFE6F8}"/>
              </a:ext>
            </a:extLst>
          </p:cNvPr>
          <p:cNvSpPr/>
          <p:nvPr/>
        </p:nvSpPr>
        <p:spPr>
          <a:xfrm>
            <a:off x="8379459" y="920898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A4E29C9-A416-4DB0-AFA0-597AB63CA04A}"/>
              </a:ext>
            </a:extLst>
          </p:cNvPr>
          <p:cNvCxnSpPr>
            <a:cxnSpLocks/>
            <a:stCxn id="86" idx="7"/>
            <a:endCxn id="87" idx="2"/>
          </p:cNvCxnSpPr>
          <p:nvPr/>
        </p:nvCxnSpPr>
        <p:spPr>
          <a:xfrm flipV="1">
            <a:off x="4839118" y="333524"/>
            <a:ext cx="720518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00EDBB9-2DC9-4645-9DE0-23DC11A51506}"/>
              </a:ext>
            </a:extLst>
          </p:cNvPr>
          <p:cNvCxnSpPr>
            <a:cxnSpLocks/>
            <a:stCxn id="90" idx="6"/>
            <a:endCxn id="93" idx="1"/>
          </p:cNvCxnSpPr>
          <p:nvPr/>
        </p:nvCxnSpPr>
        <p:spPr>
          <a:xfrm>
            <a:off x="7598410" y="333524"/>
            <a:ext cx="815767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C16207E-D8D6-430D-8A5B-D5E23B2A37EC}"/>
              </a:ext>
            </a:extLst>
          </p:cNvPr>
          <p:cNvCxnSpPr>
            <a:stCxn id="86" idx="6"/>
            <a:endCxn id="88" idx="2"/>
          </p:cNvCxnSpPr>
          <p:nvPr/>
        </p:nvCxnSpPr>
        <p:spPr>
          <a:xfrm>
            <a:off x="4873836" y="1034140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826CF73-3A6C-4657-A62A-10964F213E54}"/>
              </a:ext>
            </a:extLst>
          </p:cNvPr>
          <p:cNvCxnSpPr>
            <a:cxnSpLocks/>
            <a:stCxn id="86" idx="5"/>
            <a:endCxn id="89" idx="2"/>
          </p:cNvCxnSpPr>
          <p:nvPr/>
        </p:nvCxnSpPr>
        <p:spPr>
          <a:xfrm>
            <a:off x="4839118" y="1114213"/>
            <a:ext cx="720517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E1E9033-1E7A-48D8-935B-78BCCB40395C}"/>
              </a:ext>
            </a:extLst>
          </p:cNvPr>
          <p:cNvCxnSpPr>
            <a:stCxn id="91" idx="6"/>
            <a:endCxn id="93" idx="2"/>
          </p:cNvCxnSpPr>
          <p:nvPr/>
        </p:nvCxnSpPr>
        <p:spPr>
          <a:xfrm>
            <a:off x="7598409" y="103414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AAE422A-8815-4682-AB4D-F7A05993356F}"/>
              </a:ext>
            </a:extLst>
          </p:cNvPr>
          <p:cNvCxnSpPr>
            <a:stCxn id="92" idx="6"/>
            <a:endCxn id="93" idx="3"/>
          </p:cNvCxnSpPr>
          <p:nvPr/>
        </p:nvCxnSpPr>
        <p:spPr>
          <a:xfrm flipV="1">
            <a:off x="7598409" y="1114213"/>
            <a:ext cx="815768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9636B35-77FA-4860-A93F-C8D3B088EF5B}"/>
              </a:ext>
            </a:extLst>
          </p:cNvPr>
          <p:cNvSpPr txBox="1"/>
          <p:nvPr/>
        </p:nvSpPr>
        <p:spPr>
          <a:xfrm>
            <a:off x="4873836" y="4998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447E432-7562-4ABE-BCFB-D2DDB9CF613C}"/>
              </a:ext>
            </a:extLst>
          </p:cNvPr>
          <p:cNvSpPr txBox="1"/>
          <p:nvPr/>
        </p:nvSpPr>
        <p:spPr>
          <a:xfrm>
            <a:off x="4940348" y="8001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76AC4F-D8F2-4A10-BDBA-D10C9A5C0014}"/>
              </a:ext>
            </a:extLst>
          </p:cNvPr>
          <p:cNvSpPr txBox="1"/>
          <p:nvPr/>
        </p:nvSpPr>
        <p:spPr>
          <a:xfrm>
            <a:off x="4873836" y="12211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4059B49-F49C-4B21-8B2F-3E58A658CA0B}"/>
              </a:ext>
            </a:extLst>
          </p:cNvPr>
          <p:cNvSpPr txBox="1"/>
          <p:nvPr/>
        </p:nvSpPr>
        <p:spPr>
          <a:xfrm>
            <a:off x="7946966" y="3233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D158476-8393-41EB-A9FD-BC724778EF00}"/>
              </a:ext>
            </a:extLst>
          </p:cNvPr>
          <p:cNvSpPr txBox="1"/>
          <p:nvPr/>
        </p:nvSpPr>
        <p:spPr>
          <a:xfrm>
            <a:off x="5362144" y="4952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F73E939-3374-48CA-ACC6-37DA873B4109}"/>
              </a:ext>
            </a:extLst>
          </p:cNvPr>
          <p:cNvSpPr txBox="1"/>
          <p:nvPr/>
        </p:nvSpPr>
        <p:spPr>
          <a:xfrm>
            <a:off x="7424698" y="4368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6112A3-04E2-4B56-9B8E-4E35A839F493}"/>
              </a:ext>
            </a:extLst>
          </p:cNvPr>
          <p:cNvSpPr txBox="1"/>
          <p:nvPr/>
        </p:nvSpPr>
        <p:spPr>
          <a:xfrm>
            <a:off x="7908175" y="14239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6DC0264-D8D6-477D-9823-380D464982C2}"/>
              </a:ext>
            </a:extLst>
          </p:cNvPr>
          <p:cNvSpPr txBox="1"/>
          <p:nvPr/>
        </p:nvSpPr>
        <p:spPr>
          <a:xfrm>
            <a:off x="7946966" y="79131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0F1596BB-A56C-46B5-B404-04AA28871015}"/>
              </a:ext>
            </a:extLst>
          </p:cNvPr>
          <p:cNvSpPr/>
          <p:nvPr/>
        </p:nvSpPr>
        <p:spPr>
          <a:xfrm>
            <a:off x="6038780" y="22573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CDEE9BC-5BEA-4FB7-BBFB-62F342A726E0}"/>
              </a:ext>
            </a:extLst>
          </p:cNvPr>
          <p:cNvSpPr/>
          <p:nvPr/>
        </p:nvSpPr>
        <p:spPr>
          <a:xfrm>
            <a:off x="6038779" y="926350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EB3C4DF0-EE98-4DC3-8DBA-F7FC1C9C6DB6}"/>
              </a:ext>
            </a:extLst>
          </p:cNvPr>
          <p:cNvSpPr/>
          <p:nvPr/>
        </p:nvSpPr>
        <p:spPr>
          <a:xfrm>
            <a:off x="6038779" y="1626966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A951F969-346F-460D-82D0-F95EEBD58B17}"/>
              </a:ext>
            </a:extLst>
          </p:cNvPr>
          <p:cNvSpPr/>
          <p:nvPr/>
        </p:nvSpPr>
        <p:spPr>
          <a:xfrm>
            <a:off x="6860047" y="22573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19D2A59-43E5-4028-9B83-587AE2596D77}"/>
              </a:ext>
            </a:extLst>
          </p:cNvPr>
          <p:cNvSpPr/>
          <p:nvPr/>
        </p:nvSpPr>
        <p:spPr>
          <a:xfrm>
            <a:off x="6860046" y="926350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047C32F6-41A6-4B62-A85E-CDCAB46937CC}"/>
              </a:ext>
            </a:extLst>
          </p:cNvPr>
          <p:cNvSpPr/>
          <p:nvPr/>
        </p:nvSpPr>
        <p:spPr>
          <a:xfrm>
            <a:off x="6860046" y="1626966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9F39904-06A2-4D32-BA9F-D795402DD6E3}"/>
              </a:ext>
            </a:extLst>
          </p:cNvPr>
          <p:cNvCxnSpPr>
            <a:stCxn id="134" idx="6"/>
            <a:endCxn id="137" idx="2"/>
          </p:cNvCxnSpPr>
          <p:nvPr/>
        </p:nvCxnSpPr>
        <p:spPr>
          <a:xfrm>
            <a:off x="6275847" y="33897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D79C2AB-8735-48E3-B0E7-8F93E0F78276}"/>
              </a:ext>
            </a:extLst>
          </p:cNvPr>
          <p:cNvCxnSpPr>
            <a:stCxn id="135" idx="7"/>
            <a:endCxn id="137" idx="3"/>
          </p:cNvCxnSpPr>
          <p:nvPr/>
        </p:nvCxnSpPr>
        <p:spPr>
          <a:xfrm flipV="1">
            <a:off x="6241128" y="419049"/>
            <a:ext cx="653637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815B6EA-0370-4779-B0D8-D733B0C46831}"/>
              </a:ext>
            </a:extLst>
          </p:cNvPr>
          <p:cNvCxnSpPr>
            <a:stCxn id="135" idx="5"/>
            <a:endCxn id="139" idx="1"/>
          </p:cNvCxnSpPr>
          <p:nvPr/>
        </p:nvCxnSpPr>
        <p:spPr>
          <a:xfrm>
            <a:off x="6241128" y="1119665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153C5AF5-AAB5-4ACE-B71F-17B1AAEC6091}"/>
              </a:ext>
            </a:extLst>
          </p:cNvPr>
          <p:cNvCxnSpPr>
            <a:cxnSpLocks/>
            <a:stCxn id="139" idx="2"/>
            <a:endCxn id="136" idx="6"/>
          </p:cNvCxnSpPr>
          <p:nvPr/>
        </p:nvCxnSpPr>
        <p:spPr>
          <a:xfrm flipH="1">
            <a:off x="6275846" y="1740208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1FD7B39-56A2-45EC-BACD-0003D6FC27F0}"/>
              </a:ext>
            </a:extLst>
          </p:cNvPr>
          <p:cNvCxnSpPr>
            <a:stCxn id="136" idx="7"/>
            <a:endCxn id="138" idx="3"/>
          </p:cNvCxnSpPr>
          <p:nvPr/>
        </p:nvCxnSpPr>
        <p:spPr>
          <a:xfrm flipV="1">
            <a:off x="6241128" y="1119665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3404BD10-EA6F-4581-A582-1DE249CC8051}"/>
              </a:ext>
            </a:extLst>
          </p:cNvPr>
          <p:cNvCxnSpPr>
            <a:stCxn id="134" idx="5"/>
            <a:endCxn id="138" idx="1"/>
          </p:cNvCxnSpPr>
          <p:nvPr/>
        </p:nvCxnSpPr>
        <p:spPr>
          <a:xfrm>
            <a:off x="6241129" y="419049"/>
            <a:ext cx="653635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FA601DE-1279-4933-96DF-94388F41B416}"/>
              </a:ext>
            </a:extLst>
          </p:cNvPr>
          <p:cNvSpPr txBox="1"/>
          <p:nvPr/>
        </p:nvSpPr>
        <p:spPr>
          <a:xfrm>
            <a:off x="6394101" y="782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B46FE62F-54CD-4494-B65E-E983018DB030}"/>
              </a:ext>
            </a:extLst>
          </p:cNvPr>
          <p:cNvSpPr txBox="1"/>
          <p:nvPr/>
        </p:nvSpPr>
        <p:spPr>
          <a:xfrm>
            <a:off x="6571577" y="3288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0DCA9E1-7D24-47FC-BE54-2DBCE67C02C9}"/>
              </a:ext>
            </a:extLst>
          </p:cNvPr>
          <p:cNvSpPr txBox="1"/>
          <p:nvPr/>
        </p:nvSpPr>
        <p:spPr>
          <a:xfrm>
            <a:off x="6547026" y="7414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4102BA6-7FEC-4F4F-9680-3A937B13F565}"/>
              </a:ext>
            </a:extLst>
          </p:cNvPr>
          <p:cNvSpPr txBox="1"/>
          <p:nvPr/>
        </p:nvSpPr>
        <p:spPr>
          <a:xfrm>
            <a:off x="6563524" y="10299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3D6A9FF-8604-4C15-93E1-3D2605B0296B}"/>
              </a:ext>
            </a:extLst>
          </p:cNvPr>
          <p:cNvSpPr txBox="1"/>
          <p:nvPr/>
        </p:nvSpPr>
        <p:spPr>
          <a:xfrm>
            <a:off x="6648733" y="12804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9858DF6-1A99-4019-8721-7E017FDDB3F1}"/>
              </a:ext>
            </a:extLst>
          </p:cNvPr>
          <p:cNvSpPr txBox="1"/>
          <p:nvPr/>
        </p:nvSpPr>
        <p:spPr>
          <a:xfrm>
            <a:off x="6456128" y="174282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42E5E6CB-A30E-4B98-AD69-715AD5FE3215}"/>
              </a:ext>
            </a:extLst>
          </p:cNvPr>
          <p:cNvCxnSpPr>
            <a:cxnSpLocks/>
            <a:stCxn id="87" idx="6"/>
            <a:endCxn id="134" idx="2"/>
          </p:cNvCxnSpPr>
          <p:nvPr/>
        </p:nvCxnSpPr>
        <p:spPr>
          <a:xfrm>
            <a:off x="5796703" y="333524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FAF2F258-A73B-4254-90D8-3874F2E3171F}"/>
              </a:ext>
            </a:extLst>
          </p:cNvPr>
          <p:cNvCxnSpPr>
            <a:cxnSpLocks/>
            <a:stCxn id="88" idx="6"/>
            <a:endCxn id="135" idx="2"/>
          </p:cNvCxnSpPr>
          <p:nvPr/>
        </p:nvCxnSpPr>
        <p:spPr>
          <a:xfrm>
            <a:off x="5796702" y="1034140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B26FBDF-BB8F-448D-BC5B-C36277F60ADE}"/>
              </a:ext>
            </a:extLst>
          </p:cNvPr>
          <p:cNvCxnSpPr>
            <a:cxnSpLocks/>
            <a:stCxn id="89" idx="6"/>
            <a:endCxn id="136" idx="2"/>
          </p:cNvCxnSpPr>
          <p:nvPr/>
        </p:nvCxnSpPr>
        <p:spPr>
          <a:xfrm>
            <a:off x="5796702" y="1734756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4341405-15E5-450C-B082-8BFF12207AB0}"/>
              </a:ext>
            </a:extLst>
          </p:cNvPr>
          <p:cNvCxnSpPr>
            <a:cxnSpLocks/>
            <a:stCxn id="137" idx="6"/>
            <a:endCxn id="90" idx="2"/>
          </p:cNvCxnSpPr>
          <p:nvPr/>
        </p:nvCxnSpPr>
        <p:spPr>
          <a:xfrm flipV="1">
            <a:off x="7097114" y="333524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FB0BED1-259F-4F50-883D-28F8350B1653}"/>
              </a:ext>
            </a:extLst>
          </p:cNvPr>
          <p:cNvCxnSpPr>
            <a:cxnSpLocks/>
            <a:stCxn id="138" idx="6"/>
            <a:endCxn id="91" idx="2"/>
          </p:cNvCxnSpPr>
          <p:nvPr/>
        </p:nvCxnSpPr>
        <p:spPr>
          <a:xfrm flipV="1">
            <a:off x="7097113" y="1034140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90CDE18-52FD-46A9-BB62-F048540554F7}"/>
              </a:ext>
            </a:extLst>
          </p:cNvPr>
          <p:cNvCxnSpPr>
            <a:cxnSpLocks/>
            <a:stCxn id="139" idx="6"/>
            <a:endCxn id="92" idx="2"/>
          </p:cNvCxnSpPr>
          <p:nvPr/>
        </p:nvCxnSpPr>
        <p:spPr>
          <a:xfrm flipV="1">
            <a:off x="7097113" y="1734756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24DF6A5-B79B-482E-AE6C-3A740FDC37C7}"/>
              </a:ext>
            </a:extLst>
          </p:cNvPr>
          <p:cNvSpPr txBox="1"/>
          <p:nvPr/>
        </p:nvSpPr>
        <p:spPr>
          <a:xfrm>
            <a:off x="5753637" y="145575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1E97EBA-BA86-4EE8-B16B-DA46E6ED606D}"/>
              </a:ext>
            </a:extLst>
          </p:cNvPr>
          <p:cNvSpPr txBox="1"/>
          <p:nvPr/>
        </p:nvSpPr>
        <p:spPr>
          <a:xfrm>
            <a:off x="5757725" y="7284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DEE27ECB-3375-4DD2-93C6-C21EFDA09FC7}"/>
              </a:ext>
            </a:extLst>
          </p:cNvPr>
          <p:cNvSpPr txBox="1"/>
          <p:nvPr/>
        </p:nvSpPr>
        <p:spPr>
          <a:xfrm>
            <a:off x="7094500" y="7784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45E34A3-A7D0-4A20-B343-5EE5A20006DF}"/>
              </a:ext>
            </a:extLst>
          </p:cNvPr>
          <p:cNvSpPr txBox="1"/>
          <p:nvPr/>
        </p:nvSpPr>
        <p:spPr>
          <a:xfrm>
            <a:off x="7076310" y="7973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101DFBA-4DFE-4ECB-9006-ADC2B2EC7B6D}"/>
              </a:ext>
            </a:extLst>
          </p:cNvPr>
          <p:cNvSpPr txBox="1"/>
          <p:nvPr/>
        </p:nvSpPr>
        <p:spPr>
          <a:xfrm>
            <a:off x="5761085" y="7801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B10808F-6D1A-4D6A-83CD-30D7049BD449}"/>
              </a:ext>
            </a:extLst>
          </p:cNvPr>
          <p:cNvSpPr txBox="1"/>
          <p:nvPr/>
        </p:nvSpPr>
        <p:spPr>
          <a:xfrm>
            <a:off x="7060483" y="14676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656F9AF-3B50-400D-A265-849D00A15496}"/>
              </a:ext>
            </a:extLst>
          </p:cNvPr>
          <p:cNvCxnSpPr>
            <a:cxnSpLocks/>
          </p:cNvCxnSpPr>
          <p:nvPr/>
        </p:nvCxnSpPr>
        <p:spPr>
          <a:xfrm>
            <a:off x="8974931" y="1043236"/>
            <a:ext cx="2369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98D30A7A-D16A-4E01-850C-5688B973AACF}"/>
              </a:ext>
            </a:extLst>
          </p:cNvPr>
          <p:cNvSpPr txBox="1"/>
          <p:nvPr/>
        </p:nvSpPr>
        <p:spPr>
          <a:xfrm>
            <a:off x="9299261" y="144351"/>
            <a:ext cx="1673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取初始流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≡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找可增载轨道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s-a-A-b-B-t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D2EE7416-9EAA-46FA-9AAE-F0092CAB9F6C}"/>
              </a:ext>
            </a:extLst>
          </p:cNvPr>
          <p:cNvCxnSpPr>
            <a:cxnSpLocks/>
          </p:cNvCxnSpPr>
          <p:nvPr/>
        </p:nvCxnSpPr>
        <p:spPr>
          <a:xfrm>
            <a:off x="4395915" y="3096970"/>
            <a:ext cx="140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A002EFB-B165-492D-BF74-19FB101F25E4}"/>
              </a:ext>
            </a:extLst>
          </p:cNvPr>
          <p:cNvSpPr txBox="1"/>
          <p:nvPr/>
        </p:nvSpPr>
        <p:spPr>
          <a:xfrm>
            <a:off x="4326580" y="2459338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找可增载轨道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s-a-A-b-B-f-F-t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50F308DC-0B70-47A4-AC7D-B331DA6BBCF1}"/>
              </a:ext>
            </a:extLst>
          </p:cNvPr>
          <p:cNvCxnSpPr>
            <a:cxnSpLocks/>
          </p:cNvCxnSpPr>
          <p:nvPr/>
        </p:nvCxnSpPr>
        <p:spPr>
          <a:xfrm>
            <a:off x="10044506" y="3107724"/>
            <a:ext cx="140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772F4A0B-72E5-409B-865C-978428C90592}"/>
              </a:ext>
            </a:extLst>
          </p:cNvPr>
          <p:cNvSpPr txBox="1"/>
          <p:nvPr/>
        </p:nvSpPr>
        <p:spPr>
          <a:xfrm>
            <a:off x="9975171" y="24700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找可增载轨道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s-c-C-f-F-t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6913903C-56D8-4B03-8484-4761937530EE}"/>
              </a:ext>
            </a:extLst>
          </p:cNvPr>
          <p:cNvSpPr txBox="1"/>
          <p:nvPr/>
        </p:nvSpPr>
        <p:spPr>
          <a:xfrm>
            <a:off x="9939098" y="46609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找不到可增载轨道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当前流为最大流</a:t>
            </a:r>
          </a:p>
        </p:txBody>
      </p: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54BD4AF1-C80C-4021-9566-60C4FC7D0AF2}"/>
              </a:ext>
            </a:extLst>
          </p:cNvPr>
          <p:cNvCxnSpPr/>
          <p:nvPr/>
        </p:nvCxnSpPr>
        <p:spPr>
          <a:xfrm>
            <a:off x="10011066" y="5346433"/>
            <a:ext cx="1949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箭头连接符 575">
            <a:extLst>
              <a:ext uri="{FF2B5EF4-FFF2-40B4-BE49-F238E27FC236}">
                <a16:creationId xmlns:a16="http://schemas.microsoft.com/office/drawing/2014/main" id="{CA932E72-D0F0-444D-A8FD-A7E2AC15CAD8}"/>
              </a:ext>
            </a:extLst>
          </p:cNvPr>
          <p:cNvCxnSpPr>
            <a:cxnSpLocks/>
          </p:cNvCxnSpPr>
          <p:nvPr/>
        </p:nvCxnSpPr>
        <p:spPr>
          <a:xfrm>
            <a:off x="4395915" y="5331344"/>
            <a:ext cx="140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文本框 576">
            <a:extLst>
              <a:ext uri="{FF2B5EF4-FFF2-40B4-BE49-F238E27FC236}">
                <a16:creationId xmlns:a16="http://schemas.microsoft.com/office/drawing/2014/main" id="{1D5BA6A2-1352-4D85-B8D9-9EDE10A21FEF}"/>
              </a:ext>
            </a:extLst>
          </p:cNvPr>
          <p:cNvSpPr txBox="1"/>
          <p:nvPr/>
        </p:nvSpPr>
        <p:spPr>
          <a:xfrm>
            <a:off x="4326580" y="469371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找可增载轨道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s-e-E-d-D-t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7C9C07AF-7794-4864-BFFE-A31BA82BA269}"/>
              </a:ext>
            </a:extLst>
          </p:cNvPr>
          <p:cNvCxnSpPr>
            <a:cxnSpLocks/>
            <a:stCxn id="136" idx="0"/>
            <a:endCxn id="87" idx="2"/>
          </p:cNvCxnSpPr>
          <p:nvPr/>
        </p:nvCxnSpPr>
        <p:spPr>
          <a:xfrm rot="16200000" flipV="1">
            <a:off x="5211754" y="681406"/>
            <a:ext cx="1293442" cy="597677"/>
          </a:xfrm>
          <a:prstGeom prst="curvedConnector4">
            <a:avLst>
              <a:gd name="adj1" fmla="val 24082"/>
              <a:gd name="adj2" fmla="val 13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572EBF2-71E6-4C95-A39F-E79812FA9D5A}"/>
              </a:ext>
            </a:extLst>
          </p:cNvPr>
          <p:cNvCxnSpPr>
            <a:stCxn id="90" idx="4"/>
            <a:endCxn id="139" idx="0"/>
          </p:cNvCxnSpPr>
          <p:nvPr/>
        </p:nvCxnSpPr>
        <p:spPr>
          <a:xfrm rot="5400000">
            <a:off x="6639129" y="786217"/>
            <a:ext cx="1180201" cy="501297"/>
          </a:xfrm>
          <a:prstGeom prst="curvedConnector3">
            <a:avLst>
              <a:gd name="adj1" fmla="val 1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椭圆 497">
            <a:extLst>
              <a:ext uri="{FF2B5EF4-FFF2-40B4-BE49-F238E27FC236}">
                <a16:creationId xmlns:a16="http://schemas.microsoft.com/office/drawing/2014/main" id="{74666F68-43D6-4D0D-96C9-B1C4FE43C14D}"/>
              </a:ext>
            </a:extLst>
          </p:cNvPr>
          <p:cNvSpPr/>
          <p:nvPr/>
        </p:nvSpPr>
        <p:spPr>
          <a:xfrm>
            <a:off x="178723" y="2966629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椭圆 498">
            <a:extLst>
              <a:ext uri="{FF2B5EF4-FFF2-40B4-BE49-F238E27FC236}">
                <a16:creationId xmlns:a16="http://schemas.microsoft.com/office/drawing/2014/main" id="{977D65EB-6BB7-4089-AFDA-C9EE0A6F0836}"/>
              </a:ext>
            </a:extLst>
          </p:cNvPr>
          <p:cNvSpPr/>
          <p:nvPr/>
        </p:nvSpPr>
        <p:spPr>
          <a:xfrm>
            <a:off x="1101590" y="2266013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椭圆 499">
            <a:extLst>
              <a:ext uri="{FF2B5EF4-FFF2-40B4-BE49-F238E27FC236}">
                <a16:creationId xmlns:a16="http://schemas.microsoft.com/office/drawing/2014/main" id="{556DDAA3-AB96-4069-873B-2D006BD70EF2}"/>
              </a:ext>
            </a:extLst>
          </p:cNvPr>
          <p:cNvSpPr/>
          <p:nvPr/>
        </p:nvSpPr>
        <p:spPr>
          <a:xfrm>
            <a:off x="1101589" y="2966629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椭圆 500">
            <a:extLst>
              <a:ext uri="{FF2B5EF4-FFF2-40B4-BE49-F238E27FC236}">
                <a16:creationId xmlns:a16="http://schemas.microsoft.com/office/drawing/2014/main" id="{377C1118-0DBB-4564-971C-5093380B5E44}"/>
              </a:ext>
            </a:extLst>
          </p:cNvPr>
          <p:cNvSpPr/>
          <p:nvPr/>
        </p:nvSpPr>
        <p:spPr>
          <a:xfrm>
            <a:off x="1101589" y="366724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椭圆 501">
            <a:extLst>
              <a:ext uri="{FF2B5EF4-FFF2-40B4-BE49-F238E27FC236}">
                <a16:creationId xmlns:a16="http://schemas.microsoft.com/office/drawing/2014/main" id="{1D15C384-CEE2-4346-9B05-7B0031074FC0}"/>
              </a:ext>
            </a:extLst>
          </p:cNvPr>
          <p:cNvSpPr/>
          <p:nvPr/>
        </p:nvSpPr>
        <p:spPr>
          <a:xfrm>
            <a:off x="2903297" y="2266013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" name="椭圆 502">
            <a:extLst>
              <a:ext uri="{FF2B5EF4-FFF2-40B4-BE49-F238E27FC236}">
                <a16:creationId xmlns:a16="http://schemas.microsoft.com/office/drawing/2014/main" id="{DE3AFA30-BAC9-437E-A4DC-082EAC058034}"/>
              </a:ext>
            </a:extLst>
          </p:cNvPr>
          <p:cNvSpPr/>
          <p:nvPr/>
        </p:nvSpPr>
        <p:spPr>
          <a:xfrm>
            <a:off x="2903296" y="2966629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椭圆 503">
            <a:extLst>
              <a:ext uri="{FF2B5EF4-FFF2-40B4-BE49-F238E27FC236}">
                <a16:creationId xmlns:a16="http://schemas.microsoft.com/office/drawing/2014/main" id="{C523C15F-7377-4847-8B2F-96A24AD016B5}"/>
              </a:ext>
            </a:extLst>
          </p:cNvPr>
          <p:cNvSpPr/>
          <p:nvPr/>
        </p:nvSpPr>
        <p:spPr>
          <a:xfrm>
            <a:off x="2903296" y="366724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椭圆 504">
            <a:extLst>
              <a:ext uri="{FF2B5EF4-FFF2-40B4-BE49-F238E27FC236}">
                <a16:creationId xmlns:a16="http://schemas.microsoft.com/office/drawing/2014/main" id="{4049DF5E-0A00-4656-9174-1C09454C77D4}"/>
              </a:ext>
            </a:extLst>
          </p:cNvPr>
          <p:cNvSpPr/>
          <p:nvPr/>
        </p:nvSpPr>
        <p:spPr>
          <a:xfrm>
            <a:off x="3921413" y="2966629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6" name="直接箭头连接符 505">
            <a:extLst>
              <a:ext uri="{FF2B5EF4-FFF2-40B4-BE49-F238E27FC236}">
                <a16:creationId xmlns:a16="http://schemas.microsoft.com/office/drawing/2014/main" id="{522C3D4D-17E8-41AA-90C6-859578E62D97}"/>
              </a:ext>
            </a:extLst>
          </p:cNvPr>
          <p:cNvCxnSpPr>
            <a:cxnSpLocks/>
            <a:stCxn id="498" idx="7"/>
            <a:endCxn id="499" idx="2"/>
          </p:cNvCxnSpPr>
          <p:nvPr/>
        </p:nvCxnSpPr>
        <p:spPr>
          <a:xfrm flipV="1">
            <a:off x="381072" y="2379255"/>
            <a:ext cx="720518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接箭头连接符 506">
            <a:extLst>
              <a:ext uri="{FF2B5EF4-FFF2-40B4-BE49-F238E27FC236}">
                <a16:creationId xmlns:a16="http://schemas.microsoft.com/office/drawing/2014/main" id="{6FBDBD7B-D159-4D05-A53B-9DB95603ACB1}"/>
              </a:ext>
            </a:extLst>
          </p:cNvPr>
          <p:cNvCxnSpPr>
            <a:cxnSpLocks/>
            <a:stCxn id="502" idx="6"/>
            <a:endCxn id="505" idx="1"/>
          </p:cNvCxnSpPr>
          <p:nvPr/>
        </p:nvCxnSpPr>
        <p:spPr>
          <a:xfrm>
            <a:off x="3140364" y="2379255"/>
            <a:ext cx="815767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507">
            <a:extLst>
              <a:ext uri="{FF2B5EF4-FFF2-40B4-BE49-F238E27FC236}">
                <a16:creationId xmlns:a16="http://schemas.microsoft.com/office/drawing/2014/main" id="{C4DE6EE7-364F-450C-8BEB-844FB8D503D6}"/>
              </a:ext>
            </a:extLst>
          </p:cNvPr>
          <p:cNvCxnSpPr>
            <a:stCxn id="498" idx="6"/>
            <a:endCxn id="500" idx="2"/>
          </p:cNvCxnSpPr>
          <p:nvPr/>
        </p:nvCxnSpPr>
        <p:spPr>
          <a:xfrm>
            <a:off x="415790" y="3079871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箭头连接符 508">
            <a:extLst>
              <a:ext uri="{FF2B5EF4-FFF2-40B4-BE49-F238E27FC236}">
                <a16:creationId xmlns:a16="http://schemas.microsoft.com/office/drawing/2014/main" id="{66844921-67C2-4700-AEBB-0EADB9E1D0C3}"/>
              </a:ext>
            </a:extLst>
          </p:cNvPr>
          <p:cNvCxnSpPr>
            <a:cxnSpLocks/>
            <a:stCxn id="498" idx="5"/>
            <a:endCxn id="501" idx="2"/>
          </p:cNvCxnSpPr>
          <p:nvPr/>
        </p:nvCxnSpPr>
        <p:spPr>
          <a:xfrm>
            <a:off x="381072" y="3159944"/>
            <a:ext cx="720517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箭头连接符 509">
            <a:extLst>
              <a:ext uri="{FF2B5EF4-FFF2-40B4-BE49-F238E27FC236}">
                <a16:creationId xmlns:a16="http://schemas.microsoft.com/office/drawing/2014/main" id="{601CC3DE-B6EE-4DA3-AA84-941F728719B4}"/>
              </a:ext>
            </a:extLst>
          </p:cNvPr>
          <p:cNvCxnSpPr>
            <a:stCxn id="503" idx="6"/>
            <a:endCxn id="505" idx="2"/>
          </p:cNvCxnSpPr>
          <p:nvPr/>
        </p:nvCxnSpPr>
        <p:spPr>
          <a:xfrm>
            <a:off x="3140363" y="307987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箭头连接符 510">
            <a:extLst>
              <a:ext uri="{FF2B5EF4-FFF2-40B4-BE49-F238E27FC236}">
                <a16:creationId xmlns:a16="http://schemas.microsoft.com/office/drawing/2014/main" id="{05C2DD7D-2F11-4FAD-AA03-350361E824C5}"/>
              </a:ext>
            </a:extLst>
          </p:cNvPr>
          <p:cNvCxnSpPr>
            <a:stCxn id="504" idx="6"/>
            <a:endCxn id="505" idx="3"/>
          </p:cNvCxnSpPr>
          <p:nvPr/>
        </p:nvCxnSpPr>
        <p:spPr>
          <a:xfrm flipV="1">
            <a:off x="3140363" y="3159944"/>
            <a:ext cx="815768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文本框 511">
            <a:extLst>
              <a:ext uri="{FF2B5EF4-FFF2-40B4-BE49-F238E27FC236}">
                <a16:creationId xmlns:a16="http://schemas.microsoft.com/office/drawing/2014/main" id="{B972388C-12D6-477E-B1E3-4EDA4EBFACB1}"/>
              </a:ext>
            </a:extLst>
          </p:cNvPr>
          <p:cNvSpPr txBox="1"/>
          <p:nvPr/>
        </p:nvSpPr>
        <p:spPr>
          <a:xfrm>
            <a:off x="348464" y="2545611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76F93F3C-6103-4937-99D9-2CED65ADB62B}"/>
              </a:ext>
            </a:extLst>
          </p:cNvPr>
          <p:cNvSpPr txBox="1"/>
          <p:nvPr/>
        </p:nvSpPr>
        <p:spPr>
          <a:xfrm>
            <a:off x="482302" y="28459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DF99D5AE-264A-42CC-9647-65D478BD44BD}"/>
              </a:ext>
            </a:extLst>
          </p:cNvPr>
          <p:cNvSpPr txBox="1"/>
          <p:nvPr/>
        </p:nvSpPr>
        <p:spPr>
          <a:xfrm>
            <a:off x="415790" y="32669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文本框 514">
            <a:extLst>
              <a:ext uri="{FF2B5EF4-FFF2-40B4-BE49-F238E27FC236}">
                <a16:creationId xmlns:a16="http://schemas.microsoft.com/office/drawing/2014/main" id="{53DC9605-DD19-4C42-845C-57ABE674D4EF}"/>
              </a:ext>
            </a:extLst>
          </p:cNvPr>
          <p:cNvSpPr txBox="1"/>
          <p:nvPr/>
        </p:nvSpPr>
        <p:spPr>
          <a:xfrm>
            <a:off x="3421594" y="2369118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B7EEFFFD-AD34-4150-A747-B0938FD81EDA}"/>
              </a:ext>
            </a:extLst>
          </p:cNvPr>
          <p:cNvSpPr txBox="1"/>
          <p:nvPr/>
        </p:nvSpPr>
        <p:spPr>
          <a:xfrm>
            <a:off x="904098" y="25410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A464C34F-0FCF-441C-B22C-C6A5EF12943F}"/>
              </a:ext>
            </a:extLst>
          </p:cNvPr>
          <p:cNvSpPr txBox="1"/>
          <p:nvPr/>
        </p:nvSpPr>
        <p:spPr>
          <a:xfrm>
            <a:off x="2966652" y="248253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文本框 517">
            <a:extLst>
              <a:ext uri="{FF2B5EF4-FFF2-40B4-BE49-F238E27FC236}">
                <a16:creationId xmlns:a16="http://schemas.microsoft.com/office/drawing/2014/main" id="{11912027-10B7-45C2-8B46-1CC36AF838C2}"/>
              </a:ext>
            </a:extLst>
          </p:cNvPr>
          <p:cNvSpPr txBox="1"/>
          <p:nvPr/>
        </p:nvSpPr>
        <p:spPr>
          <a:xfrm>
            <a:off x="3450129" y="346965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0AF11021-C8D8-484F-81B2-C20C21E958B2}"/>
              </a:ext>
            </a:extLst>
          </p:cNvPr>
          <p:cNvSpPr txBox="1"/>
          <p:nvPr/>
        </p:nvSpPr>
        <p:spPr>
          <a:xfrm>
            <a:off x="3488920" y="283704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椭圆 519">
            <a:extLst>
              <a:ext uri="{FF2B5EF4-FFF2-40B4-BE49-F238E27FC236}">
                <a16:creationId xmlns:a16="http://schemas.microsoft.com/office/drawing/2014/main" id="{12BAD48D-4FF2-480B-9A3B-B9E043E1F651}"/>
              </a:ext>
            </a:extLst>
          </p:cNvPr>
          <p:cNvSpPr/>
          <p:nvPr/>
        </p:nvSpPr>
        <p:spPr>
          <a:xfrm>
            <a:off x="1580734" y="227146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椭圆 520">
            <a:extLst>
              <a:ext uri="{FF2B5EF4-FFF2-40B4-BE49-F238E27FC236}">
                <a16:creationId xmlns:a16="http://schemas.microsoft.com/office/drawing/2014/main" id="{7D6E3EA1-D3F6-415A-8695-A7795826F463}"/>
              </a:ext>
            </a:extLst>
          </p:cNvPr>
          <p:cNvSpPr/>
          <p:nvPr/>
        </p:nvSpPr>
        <p:spPr>
          <a:xfrm>
            <a:off x="1580733" y="2972081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椭圆 521">
            <a:extLst>
              <a:ext uri="{FF2B5EF4-FFF2-40B4-BE49-F238E27FC236}">
                <a16:creationId xmlns:a16="http://schemas.microsoft.com/office/drawing/2014/main" id="{EE6B386D-DC59-47C0-A988-8AE419F4DDA0}"/>
              </a:ext>
            </a:extLst>
          </p:cNvPr>
          <p:cNvSpPr/>
          <p:nvPr/>
        </p:nvSpPr>
        <p:spPr>
          <a:xfrm>
            <a:off x="1580733" y="367269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1" name="椭圆 630">
            <a:extLst>
              <a:ext uri="{FF2B5EF4-FFF2-40B4-BE49-F238E27FC236}">
                <a16:creationId xmlns:a16="http://schemas.microsoft.com/office/drawing/2014/main" id="{01688DDF-F73B-4B70-BD8E-97C16D2A64CD}"/>
              </a:ext>
            </a:extLst>
          </p:cNvPr>
          <p:cNvSpPr/>
          <p:nvPr/>
        </p:nvSpPr>
        <p:spPr>
          <a:xfrm>
            <a:off x="2402001" y="227146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" name="椭圆 631">
            <a:extLst>
              <a:ext uri="{FF2B5EF4-FFF2-40B4-BE49-F238E27FC236}">
                <a16:creationId xmlns:a16="http://schemas.microsoft.com/office/drawing/2014/main" id="{E07C4481-838A-4FD8-800C-FCA2C4B3371D}"/>
              </a:ext>
            </a:extLst>
          </p:cNvPr>
          <p:cNvSpPr/>
          <p:nvPr/>
        </p:nvSpPr>
        <p:spPr>
          <a:xfrm>
            <a:off x="2402000" y="2972081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3" name="椭圆 632">
            <a:extLst>
              <a:ext uri="{FF2B5EF4-FFF2-40B4-BE49-F238E27FC236}">
                <a16:creationId xmlns:a16="http://schemas.microsoft.com/office/drawing/2014/main" id="{EE7F50A0-B501-487F-9ED2-8F5907FF0688}"/>
              </a:ext>
            </a:extLst>
          </p:cNvPr>
          <p:cNvSpPr/>
          <p:nvPr/>
        </p:nvSpPr>
        <p:spPr>
          <a:xfrm>
            <a:off x="2402000" y="367269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1D6122B2-CCF7-44B0-A9F2-A0B98DC45A1C}"/>
              </a:ext>
            </a:extLst>
          </p:cNvPr>
          <p:cNvCxnSpPr>
            <a:stCxn id="520" idx="6"/>
            <a:endCxn id="631" idx="2"/>
          </p:cNvCxnSpPr>
          <p:nvPr/>
        </p:nvCxnSpPr>
        <p:spPr>
          <a:xfrm>
            <a:off x="1817801" y="2384707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箭头连接符 634">
            <a:extLst>
              <a:ext uri="{FF2B5EF4-FFF2-40B4-BE49-F238E27FC236}">
                <a16:creationId xmlns:a16="http://schemas.microsoft.com/office/drawing/2014/main" id="{13DC72C5-E8D8-445F-9808-4398C5844D80}"/>
              </a:ext>
            </a:extLst>
          </p:cNvPr>
          <p:cNvCxnSpPr>
            <a:stCxn id="521" idx="7"/>
            <a:endCxn id="631" idx="3"/>
          </p:cNvCxnSpPr>
          <p:nvPr/>
        </p:nvCxnSpPr>
        <p:spPr>
          <a:xfrm flipV="1">
            <a:off x="1783082" y="2464780"/>
            <a:ext cx="653637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38079A90-4DAC-4821-AF6E-200760CFAF29}"/>
              </a:ext>
            </a:extLst>
          </p:cNvPr>
          <p:cNvCxnSpPr>
            <a:stCxn id="521" idx="5"/>
            <a:endCxn id="633" idx="1"/>
          </p:cNvCxnSpPr>
          <p:nvPr/>
        </p:nvCxnSpPr>
        <p:spPr>
          <a:xfrm>
            <a:off x="1783082" y="3165396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9F83C084-2355-437F-BBBD-4861BA1D1C0A}"/>
              </a:ext>
            </a:extLst>
          </p:cNvPr>
          <p:cNvCxnSpPr>
            <a:cxnSpLocks/>
            <a:stCxn id="633" idx="2"/>
            <a:endCxn id="522" idx="6"/>
          </p:cNvCxnSpPr>
          <p:nvPr/>
        </p:nvCxnSpPr>
        <p:spPr>
          <a:xfrm flipH="1">
            <a:off x="1817800" y="3785939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637">
            <a:extLst>
              <a:ext uri="{FF2B5EF4-FFF2-40B4-BE49-F238E27FC236}">
                <a16:creationId xmlns:a16="http://schemas.microsoft.com/office/drawing/2014/main" id="{ED0BA77D-0E60-4182-9436-540F8074C53B}"/>
              </a:ext>
            </a:extLst>
          </p:cNvPr>
          <p:cNvCxnSpPr>
            <a:stCxn id="522" idx="7"/>
            <a:endCxn id="632" idx="3"/>
          </p:cNvCxnSpPr>
          <p:nvPr/>
        </p:nvCxnSpPr>
        <p:spPr>
          <a:xfrm flipV="1">
            <a:off x="1783082" y="3165396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箭头连接符 638">
            <a:extLst>
              <a:ext uri="{FF2B5EF4-FFF2-40B4-BE49-F238E27FC236}">
                <a16:creationId xmlns:a16="http://schemas.microsoft.com/office/drawing/2014/main" id="{A960F449-69F6-43EC-8292-30352CF1F2BC}"/>
              </a:ext>
            </a:extLst>
          </p:cNvPr>
          <p:cNvCxnSpPr>
            <a:stCxn id="520" idx="5"/>
            <a:endCxn id="632" idx="1"/>
          </p:cNvCxnSpPr>
          <p:nvPr/>
        </p:nvCxnSpPr>
        <p:spPr>
          <a:xfrm>
            <a:off x="1783083" y="2464780"/>
            <a:ext cx="653635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文本框 639">
            <a:extLst>
              <a:ext uri="{FF2B5EF4-FFF2-40B4-BE49-F238E27FC236}">
                <a16:creationId xmlns:a16="http://schemas.microsoft.com/office/drawing/2014/main" id="{C7F6D1D2-2BB0-413B-8A59-0C2A7178CC41}"/>
              </a:ext>
            </a:extLst>
          </p:cNvPr>
          <p:cNvSpPr txBox="1"/>
          <p:nvPr/>
        </p:nvSpPr>
        <p:spPr>
          <a:xfrm>
            <a:off x="1868729" y="2124025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3BAC0665-A9EC-4828-9AAF-8FDF79F250FA}"/>
              </a:ext>
            </a:extLst>
          </p:cNvPr>
          <p:cNvSpPr txBox="1"/>
          <p:nvPr/>
        </p:nvSpPr>
        <p:spPr>
          <a:xfrm>
            <a:off x="2113531" y="23745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2" name="文本框 641">
            <a:extLst>
              <a:ext uri="{FF2B5EF4-FFF2-40B4-BE49-F238E27FC236}">
                <a16:creationId xmlns:a16="http://schemas.microsoft.com/office/drawing/2014/main" id="{E130B034-5AA4-4C17-B198-BEF859E74A00}"/>
              </a:ext>
            </a:extLst>
          </p:cNvPr>
          <p:cNvSpPr txBox="1"/>
          <p:nvPr/>
        </p:nvSpPr>
        <p:spPr>
          <a:xfrm>
            <a:off x="2088980" y="27872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文本框 642">
            <a:extLst>
              <a:ext uri="{FF2B5EF4-FFF2-40B4-BE49-F238E27FC236}">
                <a16:creationId xmlns:a16="http://schemas.microsoft.com/office/drawing/2014/main" id="{1C365D4F-ABF1-4523-BB28-2D105E9F6DB4}"/>
              </a:ext>
            </a:extLst>
          </p:cNvPr>
          <p:cNvSpPr txBox="1"/>
          <p:nvPr/>
        </p:nvSpPr>
        <p:spPr>
          <a:xfrm>
            <a:off x="2105478" y="307563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文本框 643">
            <a:extLst>
              <a:ext uri="{FF2B5EF4-FFF2-40B4-BE49-F238E27FC236}">
                <a16:creationId xmlns:a16="http://schemas.microsoft.com/office/drawing/2014/main" id="{01BF6732-F356-4192-AD49-8AEDB26D42F1}"/>
              </a:ext>
            </a:extLst>
          </p:cNvPr>
          <p:cNvSpPr txBox="1"/>
          <p:nvPr/>
        </p:nvSpPr>
        <p:spPr>
          <a:xfrm>
            <a:off x="2190687" y="33261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" name="文本框 644">
            <a:extLst>
              <a:ext uri="{FF2B5EF4-FFF2-40B4-BE49-F238E27FC236}">
                <a16:creationId xmlns:a16="http://schemas.microsoft.com/office/drawing/2014/main" id="{DA705864-F539-47A9-84B8-9C4A8826F90E}"/>
              </a:ext>
            </a:extLst>
          </p:cNvPr>
          <p:cNvSpPr txBox="1"/>
          <p:nvPr/>
        </p:nvSpPr>
        <p:spPr>
          <a:xfrm>
            <a:off x="1998082" y="378855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6" name="直接箭头连接符 645">
            <a:extLst>
              <a:ext uri="{FF2B5EF4-FFF2-40B4-BE49-F238E27FC236}">
                <a16:creationId xmlns:a16="http://schemas.microsoft.com/office/drawing/2014/main" id="{EA2D2A0F-4080-454C-8AD7-2108DA54DEE6}"/>
              </a:ext>
            </a:extLst>
          </p:cNvPr>
          <p:cNvCxnSpPr>
            <a:cxnSpLocks/>
            <a:stCxn id="499" idx="6"/>
            <a:endCxn id="520" idx="2"/>
          </p:cNvCxnSpPr>
          <p:nvPr/>
        </p:nvCxnSpPr>
        <p:spPr>
          <a:xfrm>
            <a:off x="1338657" y="2379255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箭头连接符 646">
            <a:extLst>
              <a:ext uri="{FF2B5EF4-FFF2-40B4-BE49-F238E27FC236}">
                <a16:creationId xmlns:a16="http://schemas.microsoft.com/office/drawing/2014/main" id="{2DD6AF0E-409A-4252-9668-AD7E03697674}"/>
              </a:ext>
            </a:extLst>
          </p:cNvPr>
          <p:cNvCxnSpPr>
            <a:cxnSpLocks/>
            <a:stCxn id="500" idx="6"/>
            <a:endCxn id="521" idx="2"/>
          </p:cNvCxnSpPr>
          <p:nvPr/>
        </p:nvCxnSpPr>
        <p:spPr>
          <a:xfrm>
            <a:off x="1338656" y="3079871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箭头连接符 647">
            <a:extLst>
              <a:ext uri="{FF2B5EF4-FFF2-40B4-BE49-F238E27FC236}">
                <a16:creationId xmlns:a16="http://schemas.microsoft.com/office/drawing/2014/main" id="{5097D1A9-1E48-4FDA-982F-3A8B0FA5314A}"/>
              </a:ext>
            </a:extLst>
          </p:cNvPr>
          <p:cNvCxnSpPr>
            <a:cxnSpLocks/>
            <a:stCxn id="501" idx="6"/>
            <a:endCxn id="522" idx="2"/>
          </p:cNvCxnSpPr>
          <p:nvPr/>
        </p:nvCxnSpPr>
        <p:spPr>
          <a:xfrm>
            <a:off x="1338656" y="3780487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F916C604-FBEE-4DCE-B51F-6736AC33B944}"/>
              </a:ext>
            </a:extLst>
          </p:cNvPr>
          <p:cNvCxnSpPr>
            <a:cxnSpLocks/>
            <a:stCxn id="631" idx="6"/>
            <a:endCxn id="502" idx="2"/>
          </p:cNvCxnSpPr>
          <p:nvPr/>
        </p:nvCxnSpPr>
        <p:spPr>
          <a:xfrm flipV="1">
            <a:off x="2639068" y="2379255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箭头连接符 649">
            <a:extLst>
              <a:ext uri="{FF2B5EF4-FFF2-40B4-BE49-F238E27FC236}">
                <a16:creationId xmlns:a16="http://schemas.microsoft.com/office/drawing/2014/main" id="{1AD3B51F-49F9-48CD-B37A-DACB76ED9DFC}"/>
              </a:ext>
            </a:extLst>
          </p:cNvPr>
          <p:cNvCxnSpPr>
            <a:cxnSpLocks/>
            <a:stCxn id="632" idx="6"/>
            <a:endCxn id="503" idx="2"/>
          </p:cNvCxnSpPr>
          <p:nvPr/>
        </p:nvCxnSpPr>
        <p:spPr>
          <a:xfrm flipV="1">
            <a:off x="2639067" y="3079871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箭头连接符 650">
            <a:extLst>
              <a:ext uri="{FF2B5EF4-FFF2-40B4-BE49-F238E27FC236}">
                <a16:creationId xmlns:a16="http://schemas.microsoft.com/office/drawing/2014/main" id="{76C2DAE6-6935-4C40-BF18-C2518CA6B9B7}"/>
              </a:ext>
            </a:extLst>
          </p:cNvPr>
          <p:cNvCxnSpPr>
            <a:cxnSpLocks/>
            <a:stCxn id="633" idx="6"/>
            <a:endCxn id="504" idx="2"/>
          </p:cNvCxnSpPr>
          <p:nvPr/>
        </p:nvCxnSpPr>
        <p:spPr>
          <a:xfrm flipV="1">
            <a:off x="2639067" y="3780487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文本框 651">
            <a:extLst>
              <a:ext uri="{FF2B5EF4-FFF2-40B4-BE49-F238E27FC236}">
                <a16:creationId xmlns:a16="http://schemas.microsoft.com/office/drawing/2014/main" id="{29A721E6-53BE-4306-BA2D-6DDE5306B8D1}"/>
              </a:ext>
            </a:extLst>
          </p:cNvPr>
          <p:cNvSpPr txBox="1"/>
          <p:nvPr/>
        </p:nvSpPr>
        <p:spPr>
          <a:xfrm>
            <a:off x="1295591" y="35014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" name="文本框 652">
            <a:extLst>
              <a:ext uri="{FF2B5EF4-FFF2-40B4-BE49-F238E27FC236}">
                <a16:creationId xmlns:a16="http://schemas.microsoft.com/office/drawing/2014/main" id="{3E109663-A4DB-4B62-A9A0-E60DF9A7E589}"/>
              </a:ext>
            </a:extLst>
          </p:cNvPr>
          <p:cNvSpPr txBox="1"/>
          <p:nvPr/>
        </p:nvSpPr>
        <p:spPr>
          <a:xfrm>
            <a:off x="1232353" y="2118573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5,2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F8D68147-D020-47DB-B55D-E50073B44A62}"/>
              </a:ext>
            </a:extLst>
          </p:cNvPr>
          <p:cNvSpPr txBox="1"/>
          <p:nvPr/>
        </p:nvSpPr>
        <p:spPr>
          <a:xfrm>
            <a:off x="2636454" y="28241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" name="文本框 654">
            <a:extLst>
              <a:ext uri="{FF2B5EF4-FFF2-40B4-BE49-F238E27FC236}">
                <a16:creationId xmlns:a16="http://schemas.microsoft.com/office/drawing/2014/main" id="{F880F9E9-FFA2-4CED-A74F-7C7BA5A17871}"/>
              </a:ext>
            </a:extLst>
          </p:cNvPr>
          <p:cNvSpPr txBox="1"/>
          <p:nvPr/>
        </p:nvSpPr>
        <p:spPr>
          <a:xfrm>
            <a:off x="2550938" y="2125462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4,2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6" name="文本框 655">
            <a:extLst>
              <a:ext uri="{FF2B5EF4-FFF2-40B4-BE49-F238E27FC236}">
                <a16:creationId xmlns:a16="http://schemas.microsoft.com/office/drawing/2014/main" id="{3D696EB0-4D49-461C-88EB-40ED5FF33092}"/>
              </a:ext>
            </a:extLst>
          </p:cNvPr>
          <p:cNvSpPr txBox="1"/>
          <p:nvPr/>
        </p:nvSpPr>
        <p:spPr>
          <a:xfrm>
            <a:off x="1303039" y="28259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7" name="文本框 656">
            <a:extLst>
              <a:ext uri="{FF2B5EF4-FFF2-40B4-BE49-F238E27FC236}">
                <a16:creationId xmlns:a16="http://schemas.microsoft.com/office/drawing/2014/main" id="{52A5D6DA-379B-40CA-8990-D90974E58A36}"/>
              </a:ext>
            </a:extLst>
          </p:cNvPr>
          <p:cNvSpPr txBox="1"/>
          <p:nvPr/>
        </p:nvSpPr>
        <p:spPr>
          <a:xfrm>
            <a:off x="2602437" y="35133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8" name="连接符: 曲线 657">
            <a:extLst>
              <a:ext uri="{FF2B5EF4-FFF2-40B4-BE49-F238E27FC236}">
                <a16:creationId xmlns:a16="http://schemas.microsoft.com/office/drawing/2014/main" id="{06B767F0-AE49-49FD-9D6D-00B996A499DB}"/>
              </a:ext>
            </a:extLst>
          </p:cNvPr>
          <p:cNvCxnSpPr>
            <a:cxnSpLocks/>
            <a:stCxn id="522" idx="0"/>
            <a:endCxn id="499" idx="2"/>
          </p:cNvCxnSpPr>
          <p:nvPr/>
        </p:nvCxnSpPr>
        <p:spPr>
          <a:xfrm rot="16200000" flipV="1">
            <a:off x="753708" y="2727137"/>
            <a:ext cx="1293442" cy="597677"/>
          </a:xfrm>
          <a:prstGeom prst="curvedConnector4">
            <a:avLst>
              <a:gd name="adj1" fmla="val 24082"/>
              <a:gd name="adj2" fmla="val 13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连接符: 曲线 658">
            <a:extLst>
              <a:ext uri="{FF2B5EF4-FFF2-40B4-BE49-F238E27FC236}">
                <a16:creationId xmlns:a16="http://schemas.microsoft.com/office/drawing/2014/main" id="{FA129FB1-549E-4203-B0C7-1C2B2F9D63C7}"/>
              </a:ext>
            </a:extLst>
          </p:cNvPr>
          <p:cNvCxnSpPr>
            <a:stCxn id="502" idx="4"/>
            <a:endCxn id="633" idx="0"/>
          </p:cNvCxnSpPr>
          <p:nvPr/>
        </p:nvCxnSpPr>
        <p:spPr>
          <a:xfrm rot="5400000">
            <a:off x="2181083" y="2831948"/>
            <a:ext cx="1180201" cy="501297"/>
          </a:xfrm>
          <a:prstGeom prst="curvedConnector3">
            <a:avLst>
              <a:gd name="adj1" fmla="val 1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>
            <a:extLst>
              <a:ext uri="{FF2B5EF4-FFF2-40B4-BE49-F238E27FC236}">
                <a16:creationId xmlns:a16="http://schemas.microsoft.com/office/drawing/2014/main" id="{68D6894B-4BE4-4711-B047-D1A63D289EE5}"/>
              </a:ext>
            </a:extLst>
          </p:cNvPr>
          <p:cNvSpPr/>
          <p:nvPr/>
        </p:nvSpPr>
        <p:spPr>
          <a:xfrm>
            <a:off x="5933962" y="2998071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" name="椭圆 660">
            <a:extLst>
              <a:ext uri="{FF2B5EF4-FFF2-40B4-BE49-F238E27FC236}">
                <a16:creationId xmlns:a16="http://schemas.microsoft.com/office/drawing/2014/main" id="{98FCCE1C-C3D2-4A44-8CA6-9868ECD6B416}"/>
              </a:ext>
            </a:extLst>
          </p:cNvPr>
          <p:cNvSpPr/>
          <p:nvPr/>
        </p:nvSpPr>
        <p:spPr>
          <a:xfrm>
            <a:off x="6856829" y="229745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2" name="椭圆 661">
            <a:extLst>
              <a:ext uri="{FF2B5EF4-FFF2-40B4-BE49-F238E27FC236}">
                <a16:creationId xmlns:a16="http://schemas.microsoft.com/office/drawing/2014/main" id="{2FDA46C5-200F-4C69-963A-83C7F8400DF5}"/>
              </a:ext>
            </a:extLst>
          </p:cNvPr>
          <p:cNvSpPr/>
          <p:nvPr/>
        </p:nvSpPr>
        <p:spPr>
          <a:xfrm>
            <a:off x="6856828" y="2998071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" name="椭圆 662">
            <a:extLst>
              <a:ext uri="{FF2B5EF4-FFF2-40B4-BE49-F238E27FC236}">
                <a16:creationId xmlns:a16="http://schemas.microsoft.com/office/drawing/2014/main" id="{F852B046-D6EB-4C3B-8F02-202B59D11E71}"/>
              </a:ext>
            </a:extLst>
          </p:cNvPr>
          <p:cNvSpPr/>
          <p:nvPr/>
        </p:nvSpPr>
        <p:spPr>
          <a:xfrm>
            <a:off x="6856828" y="369868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4" name="椭圆 663">
            <a:extLst>
              <a:ext uri="{FF2B5EF4-FFF2-40B4-BE49-F238E27FC236}">
                <a16:creationId xmlns:a16="http://schemas.microsoft.com/office/drawing/2014/main" id="{968207C3-5AF0-41B7-A211-07B77E14E14B}"/>
              </a:ext>
            </a:extLst>
          </p:cNvPr>
          <p:cNvSpPr/>
          <p:nvPr/>
        </p:nvSpPr>
        <p:spPr>
          <a:xfrm>
            <a:off x="8658536" y="229745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" name="椭圆 664">
            <a:extLst>
              <a:ext uri="{FF2B5EF4-FFF2-40B4-BE49-F238E27FC236}">
                <a16:creationId xmlns:a16="http://schemas.microsoft.com/office/drawing/2014/main" id="{8178102F-1787-45F2-9CDC-9DC7F790099C}"/>
              </a:ext>
            </a:extLst>
          </p:cNvPr>
          <p:cNvSpPr/>
          <p:nvPr/>
        </p:nvSpPr>
        <p:spPr>
          <a:xfrm>
            <a:off x="8658535" y="2998071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6" name="椭圆 665">
            <a:extLst>
              <a:ext uri="{FF2B5EF4-FFF2-40B4-BE49-F238E27FC236}">
                <a16:creationId xmlns:a16="http://schemas.microsoft.com/office/drawing/2014/main" id="{7A7EDF18-BE59-4117-A90B-15E7D74A7680}"/>
              </a:ext>
            </a:extLst>
          </p:cNvPr>
          <p:cNvSpPr/>
          <p:nvPr/>
        </p:nvSpPr>
        <p:spPr>
          <a:xfrm>
            <a:off x="8658535" y="369868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7" name="椭圆 666">
            <a:extLst>
              <a:ext uri="{FF2B5EF4-FFF2-40B4-BE49-F238E27FC236}">
                <a16:creationId xmlns:a16="http://schemas.microsoft.com/office/drawing/2014/main" id="{9E5FF289-5B92-48A9-994C-87AEF15DD743}"/>
              </a:ext>
            </a:extLst>
          </p:cNvPr>
          <p:cNvSpPr/>
          <p:nvPr/>
        </p:nvSpPr>
        <p:spPr>
          <a:xfrm>
            <a:off x="9676652" y="2998071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8" name="直接箭头连接符 667">
            <a:extLst>
              <a:ext uri="{FF2B5EF4-FFF2-40B4-BE49-F238E27FC236}">
                <a16:creationId xmlns:a16="http://schemas.microsoft.com/office/drawing/2014/main" id="{F4C5C125-49CE-4D23-A2DE-EEA75B0A9718}"/>
              </a:ext>
            </a:extLst>
          </p:cNvPr>
          <p:cNvCxnSpPr>
            <a:cxnSpLocks/>
            <a:stCxn id="660" idx="7"/>
            <a:endCxn id="661" idx="2"/>
          </p:cNvCxnSpPr>
          <p:nvPr/>
        </p:nvCxnSpPr>
        <p:spPr>
          <a:xfrm flipV="1">
            <a:off x="6136311" y="2410697"/>
            <a:ext cx="720518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箭头连接符 668">
            <a:extLst>
              <a:ext uri="{FF2B5EF4-FFF2-40B4-BE49-F238E27FC236}">
                <a16:creationId xmlns:a16="http://schemas.microsoft.com/office/drawing/2014/main" id="{8FC31E76-C4E7-46D8-AB72-84803B219380}"/>
              </a:ext>
            </a:extLst>
          </p:cNvPr>
          <p:cNvCxnSpPr>
            <a:cxnSpLocks/>
            <a:stCxn id="664" idx="6"/>
            <a:endCxn id="667" idx="1"/>
          </p:cNvCxnSpPr>
          <p:nvPr/>
        </p:nvCxnSpPr>
        <p:spPr>
          <a:xfrm>
            <a:off x="8895603" y="2410697"/>
            <a:ext cx="815767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>
            <a:extLst>
              <a:ext uri="{FF2B5EF4-FFF2-40B4-BE49-F238E27FC236}">
                <a16:creationId xmlns:a16="http://schemas.microsoft.com/office/drawing/2014/main" id="{79FBE6E8-B686-48EF-BE96-98CD3C369C27}"/>
              </a:ext>
            </a:extLst>
          </p:cNvPr>
          <p:cNvCxnSpPr>
            <a:stCxn id="660" idx="6"/>
            <a:endCxn id="662" idx="2"/>
          </p:cNvCxnSpPr>
          <p:nvPr/>
        </p:nvCxnSpPr>
        <p:spPr>
          <a:xfrm>
            <a:off x="6171029" y="3111313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箭头连接符 670">
            <a:extLst>
              <a:ext uri="{FF2B5EF4-FFF2-40B4-BE49-F238E27FC236}">
                <a16:creationId xmlns:a16="http://schemas.microsoft.com/office/drawing/2014/main" id="{A2601898-5932-4C64-A686-2DBB0E12ABD6}"/>
              </a:ext>
            </a:extLst>
          </p:cNvPr>
          <p:cNvCxnSpPr>
            <a:cxnSpLocks/>
            <a:stCxn id="660" idx="5"/>
            <a:endCxn id="663" idx="2"/>
          </p:cNvCxnSpPr>
          <p:nvPr/>
        </p:nvCxnSpPr>
        <p:spPr>
          <a:xfrm>
            <a:off x="6136311" y="3191386"/>
            <a:ext cx="720517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箭头连接符 671">
            <a:extLst>
              <a:ext uri="{FF2B5EF4-FFF2-40B4-BE49-F238E27FC236}">
                <a16:creationId xmlns:a16="http://schemas.microsoft.com/office/drawing/2014/main" id="{59FB7871-BDCE-4568-8861-562F300378B1}"/>
              </a:ext>
            </a:extLst>
          </p:cNvPr>
          <p:cNvCxnSpPr>
            <a:stCxn id="665" idx="6"/>
            <a:endCxn id="667" idx="2"/>
          </p:cNvCxnSpPr>
          <p:nvPr/>
        </p:nvCxnSpPr>
        <p:spPr>
          <a:xfrm>
            <a:off x="8895602" y="311131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箭头连接符 672">
            <a:extLst>
              <a:ext uri="{FF2B5EF4-FFF2-40B4-BE49-F238E27FC236}">
                <a16:creationId xmlns:a16="http://schemas.microsoft.com/office/drawing/2014/main" id="{E2495EAC-42E1-42E5-82BB-839611AEF072}"/>
              </a:ext>
            </a:extLst>
          </p:cNvPr>
          <p:cNvCxnSpPr>
            <a:stCxn id="666" idx="6"/>
            <a:endCxn id="667" idx="3"/>
          </p:cNvCxnSpPr>
          <p:nvPr/>
        </p:nvCxnSpPr>
        <p:spPr>
          <a:xfrm flipV="1">
            <a:off x="8895602" y="3191386"/>
            <a:ext cx="815768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>
            <a:extLst>
              <a:ext uri="{FF2B5EF4-FFF2-40B4-BE49-F238E27FC236}">
                <a16:creationId xmlns:a16="http://schemas.microsoft.com/office/drawing/2014/main" id="{2FE523C4-8B6C-4BFA-A973-E7C68FF8DCCF}"/>
              </a:ext>
            </a:extLst>
          </p:cNvPr>
          <p:cNvSpPr txBox="1"/>
          <p:nvPr/>
        </p:nvSpPr>
        <p:spPr>
          <a:xfrm>
            <a:off x="6103703" y="2577053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" name="文本框 674">
            <a:extLst>
              <a:ext uri="{FF2B5EF4-FFF2-40B4-BE49-F238E27FC236}">
                <a16:creationId xmlns:a16="http://schemas.microsoft.com/office/drawing/2014/main" id="{66EB84C7-0FB3-4F36-9913-DEE2F03382DC}"/>
              </a:ext>
            </a:extLst>
          </p:cNvPr>
          <p:cNvSpPr txBox="1"/>
          <p:nvPr/>
        </p:nvSpPr>
        <p:spPr>
          <a:xfrm>
            <a:off x="6237541" y="287735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6" name="文本框 675">
            <a:extLst>
              <a:ext uri="{FF2B5EF4-FFF2-40B4-BE49-F238E27FC236}">
                <a16:creationId xmlns:a16="http://schemas.microsoft.com/office/drawing/2014/main" id="{295B22D1-D46C-4DB5-AAB7-CF30B7B71697}"/>
              </a:ext>
            </a:extLst>
          </p:cNvPr>
          <p:cNvSpPr txBox="1"/>
          <p:nvPr/>
        </p:nvSpPr>
        <p:spPr>
          <a:xfrm>
            <a:off x="6171029" y="329836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" name="文本框 676">
            <a:extLst>
              <a:ext uri="{FF2B5EF4-FFF2-40B4-BE49-F238E27FC236}">
                <a16:creationId xmlns:a16="http://schemas.microsoft.com/office/drawing/2014/main" id="{327F9AAA-8651-40B7-80A0-8E79C07CACBA}"/>
              </a:ext>
            </a:extLst>
          </p:cNvPr>
          <p:cNvSpPr txBox="1"/>
          <p:nvPr/>
        </p:nvSpPr>
        <p:spPr>
          <a:xfrm>
            <a:off x="9176833" y="2400560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8" name="文本框 677">
            <a:extLst>
              <a:ext uri="{FF2B5EF4-FFF2-40B4-BE49-F238E27FC236}">
                <a16:creationId xmlns:a16="http://schemas.microsoft.com/office/drawing/2014/main" id="{E0B27A37-0A7C-4CBB-8E8D-B5B908150196}"/>
              </a:ext>
            </a:extLst>
          </p:cNvPr>
          <p:cNvSpPr txBox="1"/>
          <p:nvPr/>
        </p:nvSpPr>
        <p:spPr>
          <a:xfrm>
            <a:off x="6659337" y="25724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文本框 678">
            <a:extLst>
              <a:ext uri="{FF2B5EF4-FFF2-40B4-BE49-F238E27FC236}">
                <a16:creationId xmlns:a16="http://schemas.microsoft.com/office/drawing/2014/main" id="{F3B71AB6-FAE1-4397-BCEB-7D873B244AC1}"/>
              </a:ext>
            </a:extLst>
          </p:cNvPr>
          <p:cNvSpPr txBox="1"/>
          <p:nvPr/>
        </p:nvSpPr>
        <p:spPr>
          <a:xfrm>
            <a:off x="8654565" y="2513980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0" name="文本框 679">
            <a:extLst>
              <a:ext uri="{FF2B5EF4-FFF2-40B4-BE49-F238E27FC236}">
                <a16:creationId xmlns:a16="http://schemas.microsoft.com/office/drawing/2014/main" id="{EF3E3BC5-247B-4FC9-8EF8-4445AF4420A4}"/>
              </a:ext>
            </a:extLst>
          </p:cNvPr>
          <p:cNvSpPr txBox="1"/>
          <p:nvPr/>
        </p:nvSpPr>
        <p:spPr>
          <a:xfrm>
            <a:off x="9138042" y="3501099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6,1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" name="文本框 680">
            <a:extLst>
              <a:ext uri="{FF2B5EF4-FFF2-40B4-BE49-F238E27FC236}">
                <a16:creationId xmlns:a16="http://schemas.microsoft.com/office/drawing/2014/main" id="{3F344270-5934-4DD0-81C7-DD8AED244660}"/>
              </a:ext>
            </a:extLst>
          </p:cNvPr>
          <p:cNvSpPr txBox="1"/>
          <p:nvPr/>
        </p:nvSpPr>
        <p:spPr>
          <a:xfrm>
            <a:off x="9244159" y="28684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2" name="椭圆 681">
            <a:extLst>
              <a:ext uri="{FF2B5EF4-FFF2-40B4-BE49-F238E27FC236}">
                <a16:creationId xmlns:a16="http://schemas.microsoft.com/office/drawing/2014/main" id="{6AF5D822-163D-46FE-9A73-124542589A08}"/>
              </a:ext>
            </a:extLst>
          </p:cNvPr>
          <p:cNvSpPr/>
          <p:nvPr/>
        </p:nvSpPr>
        <p:spPr>
          <a:xfrm>
            <a:off x="7335973" y="230290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3" name="椭圆 682">
            <a:extLst>
              <a:ext uri="{FF2B5EF4-FFF2-40B4-BE49-F238E27FC236}">
                <a16:creationId xmlns:a16="http://schemas.microsoft.com/office/drawing/2014/main" id="{94241640-382B-42DA-AE5A-F4B794B819CE}"/>
              </a:ext>
            </a:extLst>
          </p:cNvPr>
          <p:cNvSpPr/>
          <p:nvPr/>
        </p:nvSpPr>
        <p:spPr>
          <a:xfrm>
            <a:off x="7335972" y="3003523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4" name="椭圆 683">
            <a:extLst>
              <a:ext uri="{FF2B5EF4-FFF2-40B4-BE49-F238E27FC236}">
                <a16:creationId xmlns:a16="http://schemas.microsoft.com/office/drawing/2014/main" id="{93AF50BC-E967-47BF-A71A-1C70D679110D}"/>
              </a:ext>
            </a:extLst>
          </p:cNvPr>
          <p:cNvSpPr/>
          <p:nvPr/>
        </p:nvSpPr>
        <p:spPr>
          <a:xfrm>
            <a:off x="7335972" y="3704139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5" name="椭圆 684">
            <a:extLst>
              <a:ext uri="{FF2B5EF4-FFF2-40B4-BE49-F238E27FC236}">
                <a16:creationId xmlns:a16="http://schemas.microsoft.com/office/drawing/2014/main" id="{70F70FF6-FF96-4B60-892F-8DDE0A566C6C}"/>
              </a:ext>
            </a:extLst>
          </p:cNvPr>
          <p:cNvSpPr/>
          <p:nvPr/>
        </p:nvSpPr>
        <p:spPr>
          <a:xfrm>
            <a:off x="8157240" y="230290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" name="椭圆 685">
            <a:extLst>
              <a:ext uri="{FF2B5EF4-FFF2-40B4-BE49-F238E27FC236}">
                <a16:creationId xmlns:a16="http://schemas.microsoft.com/office/drawing/2014/main" id="{90FA055C-F248-4AC7-BCF8-6528A8FEDE0E}"/>
              </a:ext>
            </a:extLst>
          </p:cNvPr>
          <p:cNvSpPr/>
          <p:nvPr/>
        </p:nvSpPr>
        <p:spPr>
          <a:xfrm>
            <a:off x="8157239" y="3003523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7" name="椭圆 686">
            <a:extLst>
              <a:ext uri="{FF2B5EF4-FFF2-40B4-BE49-F238E27FC236}">
                <a16:creationId xmlns:a16="http://schemas.microsoft.com/office/drawing/2014/main" id="{C32BBD8F-359D-4F18-8720-AEA0D6E94F39}"/>
              </a:ext>
            </a:extLst>
          </p:cNvPr>
          <p:cNvSpPr/>
          <p:nvPr/>
        </p:nvSpPr>
        <p:spPr>
          <a:xfrm>
            <a:off x="8157239" y="3704139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8" name="直接箭头连接符 687">
            <a:extLst>
              <a:ext uri="{FF2B5EF4-FFF2-40B4-BE49-F238E27FC236}">
                <a16:creationId xmlns:a16="http://schemas.microsoft.com/office/drawing/2014/main" id="{92293E9E-00B2-4815-98F0-FECC0827A7CA}"/>
              </a:ext>
            </a:extLst>
          </p:cNvPr>
          <p:cNvCxnSpPr>
            <a:stCxn id="682" idx="6"/>
            <a:endCxn id="685" idx="2"/>
          </p:cNvCxnSpPr>
          <p:nvPr/>
        </p:nvCxnSpPr>
        <p:spPr>
          <a:xfrm>
            <a:off x="7573040" y="2416149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接箭头连接符 688">
            <a:extLst>
              <a:ext uri="{FF2B5EF4-FFF2-40B4-BE49-F238E27FC236}">
                <a16:creationId xmlns:a16="http://schemas.microsoft.com/office/drawing/2014/main" id="{AB302756-4FDB-4B06-8244-046B3DEF0391}"/>
              </a:ext>
            </a:extLst>
          </p:cNvPr>
          <p:cNvCxnSpPr>
            <a:stCxn id="683" idx="7"/>
            <a:endCxn id="685" idx="3"/>
          </p:cNvCxnSpPr>
          <p:nvPr/>
        </p:nvCxnSpPr>
        <p:spPr>
          <a:xfrm flipV="1">
            <a:off x="7538321" y="2496222"/>
            <a:ext cx="653637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接箭头连接符 689">
            <a:extLst>
              <a:ext uri="{FF2B5EF4-FFF2-40B4-BE49-F238E27FC236}">
                <a16:creationId xmlns:a16="http://schemas.microsoft.com/office/drawing/2014/main" id="{809A28C7-0E95-4B8D-A63D-D08B6A446363}"/>
              </a:ext>
            </a:extLst>
          </p:cNvPr>
          <p:cNvCxnSpPr>
            <a:stCxn id="683" idx="5"/>
            <a:endCxn id="687" idx="1"/>
          </p:cNvCxnSpPr>
          <p:nvPr/>
        </p:nvCxnSpPr>
        <p:spPr>
          <a:xfrm>
            <a:off x="7538321" y="3196838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箭头连接符 690">
            <a:extLst>
              <a:ext uri="{FF2B5EF4-FFF2-40B4-BE49-F238E27FC236}">
                <a16:creationId xmlns:a16="http://schemas.microsoft.com/office/drawing/2014/main" id="{4E6E6CBD-95C6-45C9-8B10-5ECE44480D8F}"/>
              </a:ext>
            </a:extLst>
          </p:cNvPr>
          <p:cNvCxnSpPr>
            <a:cxnSpLocks/>
            <a:stCxn id="687" idx="2"/>
            <a:endCxn id="684" idx="6"/>
          </p:cNvCxnSpPr>
          <p:nvPr/>
        </p:nvCxnSpPr>
        <p:spPr>
          <a:xfrm flipH="1">
            <a:off x="7573039" y="3817381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箭头连接符 691">
            <a:extLst>
              <a:ext uri="{FF2B5EF4-FFF2-40B4-BE49-F238E27FC236}">
                <a16:creationId xmlns:a16="http://schemas.microsoft.com/office/drawing/2014/main" id="{9B9206F8-55C4-4336-8880-C07247862B62}"/>
              </a:ext>
            </a:extLst>
          </p:cNvPr>
          <p:cNvCxnSpPr>
            <a:stCxn id="684" idx="7"/>
            <a:endCxn id="686" idx="3"/>
          </p:cNvCxnSpPr>
          <p:nvPr/>
        </p:nvCxnSpPr>
        <p:spPr>
          <a:xfrm flipV="1">
            <a:off x="7538321" y="3196838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箭头连接符 692">
            <a:extLst>
              <a:ext uri="{FF2B5EF4-FFF2-40B4-BE49-F238E27FC236}">
                <a16:creationId xmlns:a16="http://schemas.microsoft.com/office/drawing/2014/main" id="{7A356245-4A99-4084-BFA7-272A41F25F35}"/>
              </a:ext>
            </a:extLst>
          </p:cNvPr>
          <p:cNvCxnSpPr>
            <a:stCxn id="682" idx="5"/>
            <a:endCxn id="686" idx="1"/>
          </p:cNvCxnSpPr>
          <p:nvPr/>
        </p:nvCxnSpPr>
        <p:spPr>
          <a:xfrm>
            <a:off x="7538322" y="2496222"/>
            <a:ext cx="653635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文本框 693">
            <a:extLst>
              <a:ext uri="{FF2B5EF4-FFF2-40B4-BE49-F238E27FC236}">
                <a16:creationId xmlns:a16="http://schemas.microsoft.com/office/drawing/2014/main" id="{E9C0A85E-C1E1-4DD5-A352-1FA4E664B259}"/>
              </a:ext>
            </a:extLst>
          </p:cNvPr>
          <p:cNvSpPr txBox="1"/>
          <p:nvPr/>
        </p:nvSpPr>
        <p:spPr>
          <a:xfrm>
            <a:off x="7623968" y="2155467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5" name="文本框 694">
            <a:extLst>
              <a:ext uri="{FF2B5EF4-FFF2-40B4-BE49-F238E27FC236}">
                <a16:creationId xmlns:a16="http://schemas.microsoft.com/office/drawing/2014/main" id="{FE6C3F87-B012-4FC3-8D4D-5727392BDE4F}"/>
              </a:ext>
            </a:extLst>
          </p:cNvPr>
          <p:cNvSpPr txBox="1"/>
          <p:nvPr/>
        </p:nvSpPr>
        <p:spPr>
          <a:xfrm>
            <a:off x="7868770" y="24060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" name="文本框 695">
            <a:extLst>
              <a:ext uri="{FF2B5EF4-FFF2-40B4-BE49-F238E27FC236}">
                <a16:creationId xmlns:a16="http://schemas.microsoft.com/office/drawing/2014/main" id="{D9889ABC-FB71-4447-8436-306A50B67159}"/>
              </a:ext>
            </a:extLst>
          </p:cNvPr>
          <p:cNvSpPr txBox="1"/>
          <p:nvPr/>
        </p:nvSpPr>
        <p:spPr>
          <a:xfrm>
            <a:off x="7844219" y="28186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文本框 696">
            <a:extLst>
              <a:ext uri="{FF2B5EF4-FFF2-40B4-BE49-F238E27FC236}">
                <a16:creationId xmlns:a16="http://schemas.microsoft.com/office/drawing/2014/main" id="{E89ECEB0-229C-4556-BA79-711CCF6818F7}"/>
              </a:ext>
            </a:extLst>
          </p:cNvPr>
          <p:cNvSpPr txBox="1"/>
          <p:nvPr/>
        </p:nvSpPr>
        <p:spPr>
          <a:xfrm>
            <a:off x="7860717" y="31070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8" name="文本框 697">
            <a:extLst>
              <a:ext uri="{FF2B5EF4-FFF2-40B4-BE49-F238E27FC236}">
                <a16:creationId xmlns:a16="http://schemas.microsoft.com/office/drawing/2014/main" id="{F4E92CC7-C55C-4184-85B6-1D3769E8E398}"/>
              </a:ext>
            </a:extLst>
          </p:cNvPr>
          <p:cNvSpPr txBox="1"/>
          <p:nvPr/>
        </p:nvSpPr>
        <p:spPr>
          <a:xfrm>
            <a:off x="7945926" y="33576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9" name="文本框 698">
            <a:extLst>
              <a:ext uri="{FF2B5EF4-FFF2-40B4-BE49-F238E27FC236}">
                <a16:creationId xmlns:a16="http://schemas.microsoft.com/office/drawing/2014/main" id="{6F7B7DB5-87CC-40F7-AF98-2FFBCC7D04EA}"/>
              </a:ext>
            </a:extLst>
          </p:cNvPr>
          <p:cNvSpPr txBox="1"/>
          <p:nvPr/>
        </p:nvSpPr>
        <p:spPr>
          <a:xfrm>
            <a:off x="7753321" y="38199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0" name="直接箭头连接符 699">
            <a:extLst>
              <a:ext uri="{FF2B5EF4-FFF2-40B4-BE49-F238E27FC236}">
                <a16:creationId xmlns:a16="http://schemas.microsoft.com/office/drawing/2014/main" id="{85A1725D-7432-4F01-A0B1-794091F973FC}"/>
              </a:ext>
            </a:extLst>
          </p:cNvPr>
          <p:cNvCxnSpPr>
            <a:cxnSpLocks/>
            <a:stCxn id="661" idx="6"/>
            <a:endCxn id="682" idx="2"/>
          </p:cNvCxnSpPr>
          <p:nvPr/>
        </p:nvCxnSpPr>
        <p:spPr>
          <a:xfrm>
            <a:off x="7093896" y="2410697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箭头连接符 700">
            <a:extLst>
              <a:ext uri="{FF2B5EF4-FFF2-40B4-BE49-F238E27FC236}">
                <a16:creationId xmlns:a16="http://schemas.microsoft.com/office/drawing/2014/main" id="{D6F4C664-6467-48D3-8411-F27B315B7E50}"/>
              </a:ext>
            </a:extLst>
          </p:cNvPr>
          <p:cNvCxnSpPr>
            <a:cxnSpLocks/>
            <a:stCxn id="662" idx="6"/>
            <a:endCxn id="683" idx="2"/>
          </p:cNvCxnSpPr>
          <p:nvPr/>
        </p:nvCxnSpPr>
        <p:spPr>
          <a:xfrm>
            <a:off x="7093895" y="3111313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箭头连接符 701">
            <a:extLst>
              <a:ext uri="{FF2B5EF4-FFF2-40B4-BE49-F238E27FC236}">
                <a16:creationId xmlns:a16="http://schemas.microsoft.com/office/drawing/2014/main" id="{6ED49B74-FEBF-4D35-BAEA-6F76C9FE1958}"/>
              </a:ext>
            </a:extLst>
          </p:cNvPr>
          <p:cNvCxnSpPr>
            <a:cxnSpLocks/>
            <a:stCxn id="663" idx="6"/>
            <a:endCxn id="684" idx="2"/>
          </p:cNvCxnSpPr>
          <p:nvPr/>
        </p:nvCxnSpPr>
        <p:spPr>
          <a:xfrm>
            <a:off x="7093895" y="3811929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箭头连接符 702">
            <a:extLst>
              <a:ext uri="{FF2B5EF4-FFF2-40B4-BE49-F238E27FC236}">
                <a16:creationId xmlns:a16="http://schemas.microsoft.com/office/drawing/2014/main" id="{1A19776F-3FAD-49FA-8D9B-D8A01DA36721}"/>
              </a:ext>
            </a:extLst>
          </p:cNvPr>
          <p:cNvCxnSpPr>
            <a:cxnSpLocks/>
            <a:stCxn id="685" idx="6"/>
            <a:endCxn id="664" idx="2"/>
          </p:cNvCxnSpPr>
          <p:nvPr/>
        </p:nvCxnSpPr>
        <p:spPr>
          <a:xfrm flipV="1">
            <a:off x="8394307" y="2410697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接箭头连接符 703">
            <a:extLst>
              <a:ext uri="{FF2B5EF4-FFF2-40B4-BE49-F238E27FC236}">
                <a16:creationId xmlns:a16="http://schemas.microsoft.com/office/drawing/2014/main" id="{8B421DCA-F2B9-4536-B0FC-5185CA6E631E}"/>
              </a:ext>
            </a:extLst>
          </p:cNvPr>
          <p:cNvCxnSpPr>
            <a:cxnSpLocks/>
            <a:stCxn id="686" idx="6"/>
            <a:endCxn id="665" idx="2"/>
          </p:cNvCxnSpPr>
          <p:nvPr/>
        </p:nvCxnSpPr>
        <p:spPr>
          <a:xfrm flipV="1">
            <a:off x="8394306" y="3111313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箭头连接符 704">
            <a:extLst>
              <a:ext uri="{FF2B5EF4-FFF2-40B4-BE49-F238E27FC236}">
                <a16:creationId xmlns:a16="http://schemas.microsoft.com/office/drawing/2014/main" id="{8FD8527D-5045-43A5-ABCD-E843CED4BE50}"/>
              </a:ext>
            </a:extLst>
          </p:cNvPr>
          <p:cNvCxnSpPr>
            <a:cxnSpLocks/>
            <a:stCxn id="687" idx="6"/>
            <a:endCxn id="666" idx="2"/>
          </p:cNvCxnSpPr>
          <p:nvPr/>
        </p:nvCxnSpPr>
        <p:spPr>
          <a:xfrm flipV="1">
            <a:off x="8394306" y="3811929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文本框 705">
            <a:extLst>
              <a:ext uri="{FF2B5EF4-FFF2-40B4-BE49-F238E27FC236}">
                <a16:creationId xmlns:a16="http://schemas.microsoft.com/office/drawing/2014/main" id="{A27EE9C5-A2D9-4180-A130-EB9BF0045817}"/>
              </a:ext>
            </a:extLst>
          </p:cNvPr>
          <p:cNvSpPr txBox="1"/>
          <p:nvPr/>
        </p:nvSpPr>
        <p:spPr>
          <a:xfrm>
            <a:off x="7050830" y="35329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7" name="文本框 706">
            <a:extLst>
              <a:ext uri="{FF2B5EF4-FFF2-40B4-BE49-F238E27FC236}">
                <a16:creationId xmlns:a16="http://schemas.microsoft.com/office/drawing/2014/main" id="{D7D22290-3BB1-4AD6-9618-97A1AB9F15C5}"/>
              </a:ext>
            </a:extLst>
          </p:cNvPr>
          <p:cNvSpPr txBox="1"/>
          <p:nvPr/>
        </p:nvSpPr>
        <p:spPr>
          <a:xfrm>
            <a:off x="6987592" y="2150015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5,3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8" name="文本框 707">
            <a:extLst>
              <a:ext uri="{FF2B5EF4-FFF2-40B4-BE49-F238E27FC236}">
                <a16:creationId xmlns:a16="http://schemas.microsoft.com/office/drawing/2014/main" id="{27B7EDE2-9FE4-4E50-9F48-092165A06180}"/>
              </a:ext>
            </a:extLst>
          </p:cNvPr>
          <p:cNvSpPr txBox="1"/>
          <p:nvPr/>
        </p:nvSpPr>
        <p:spPr>
          <a:xfrm>
            <a:off x="8391693" y="285563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9" name="文本框 708">
            <a:extLst>
              <a:ext uri="{FF2B5EF4-FFF2-40B4-BE49-F238E27FC236}">
                <a16:creationId xmlns:a16="http://schemas.microsoft.com/office/drawing/2014/main" id="{3AE9D027-0E74-4E19-B25B-F1907C288429}"/>
              </a:ext>
            </a:extLst>
          </p:cNvPr>
          <p:cNvSpPr txBox="1"/>
          <p:nvPr/>
        </p:nvSpPr>
        <p:spPr>
          <a:xfrm>
            <a:off x="8306177" y="2156904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4,3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0" name="文本框 709">
            <a:extLst>
              <a:ext uri="{FF2B5EF4-FFF2-40B4-BE49-F238E27FC236}">
                <a16:creationId xmlns:a16="http://schemas.microsoft.com/office/drawing/2014/main" id="{FCE6A0C8-77FD-4FE6-A68A-D2EC726A092E}"/>
              </a:ext>
            </a:extLst>
          </p:cNvPr>
          <p:cNvSpPr txBox="1"/>
          <p:nvPr/>
        </p:nvSpPr>
        <p:spPr>
          <a:xfrm>
            <a:off x="7058278" y="285736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1" name="文本框 710">
            <a:extLst>
              <a:ext uri="{FF2B5EF4-FFF2-40B4-BE49-F238E27FC236}">
                <a16:creationId xmlns:a16="http://schemas.microsoft.com/office/drawing/2014/main" id="{96AF7F89-6501-4DF4-BBFE-68FF947DDAFB}"/>
              </a:ext>
            </a:extLst>
          </p:cNvPr>
          <p:cNvSpPr txBox="1"/>
          <p:nvPr/>
        </p:nvSpPr>
        <p:spPr>
          <a:xfrm>
            <a:off x="8290350" y="3544798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4,1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2" name="连接符: 曲线 711">
            <a:extLst>
              <a:ext uri="{FF2B5EF4-FFF2-40B4-BE49-F238E27FC236}">
                <a16:creationId xmlns:a16="http://schemas.microsoft.com/office/drawing/2014/main" id="{347AB895-D067-4062-B3A1-434FF91BAF5F}"/>
              </a:ext>
            </a:extLst>
          </p:cNvPr>
          <p:cNvCxnSpPr>
            <a:cxnSpLocks/>
            <a:stCxn id="684" idx="0"/>
            <a:endCxn id="661" idx="2"/>
          </p:cNvCxnSpPr>
          <p:nvPr/>
        </p:nvCxnSpPr>
        <p:spPr>
          <a:xfrm rot="16200000" flipV="1">
            <a:off x="6508947" y="2758579"/>
            <a:ext cx="1293442" cy="597677"/>
          </a:xfrm>
          <a:prstGeom prst="curvedConnector4">
            <a:avLst>
              <a:gd name="adj1" fmla="val 24082"/>
              <a:gd name="adj2" fmla="val 13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连接符: 曲线 712">
            <a:extLst>
              <a:ext uri="{FF2B5EF4-FFF2-40B4-BE49-F238E27FC236}">
                <a16:creationId xmlns:a16="http://schemas.microsoft.com/office/drawing/2014/main" id="{40F3BE27-D125-4AD6-BB37-9F295BDDFDFB}"/>
              </a:ext>
            </a:extLst>
          </p:cNvPr>
          <p:cNvCxnSpPr>
            <a:stCxn id="664" idx="4"/>
            <a:endCxn id="687" idx="0"/>
          </p:cNvCxnSpPr>
          <p:nvPr/>
        </p:nvCxnSpPr>
        <p:spPr>
          <a:xfrm rot="5400000">
            <a:off x="7936322" y="2863390"/>
            <a:ext cx="1180201" cy="501297"/>
          </a:xfrm>
          <a:prstGeom prst="curvedConnector3">
            <a:avLst>
              <a:gd name="adj1" fmla="val 1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椭圆 713">
            <a:extLst>
              <a:ext uri="{FF2B5EF4-FFF2-40B4-BE49-F238E27FC236}">
                <a16:creationId xmlns:a16="http://schemas.microsoft.com/office/drawing/2014/main" id="{2078DFF0-56D7-4427-9411-780FB82FE815}"/>
              </a:ext>
            </a:extLst>
          </p:cNvPr>
          <p:cNvSpPr/>
          <p:nvPr/>
        </p:nvSpPr>
        <p:spPr>
          <a:xfrm>
            <a:off x="228604" y="5258478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5" name="椭圆 714">
            <a:extLst>
              <a:ext uri="{FF2B5EF4-FFF2-40B4-BE49-F238E27FC236}">
                <a16:creationId xmlns:a16="http://schemas.microsoft.com/office/drawing/2014/main" id="{356EBDD4-B450-4ACC-B98C-5A3655B4DD17}"/>
              </a:ext>
            </a:extLst>
          </p:cNvPr>
          <p:cNvSpPr/>
          <p:nvPr/>
        </p:nvSpPr>
        <p:spPr>
          <a:xfrm>
            <a:off x="1151471" y="4557862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" name="椭圆 715">
            <a:extLst>
              <a:ext uri="{FF2B5EF4-FFF2-40B4-BE49-F238E27FC236}">
                <a16:creationId xmlns:a16="http://schemas.microsoft.com/office/drawing/2014/main" id="{1AA752A3-D609-42CC-9E1E-51251FDEFF50}"/>
              </a:ext>
            </a:extLst>
          </p:cNvPr>
          <p:cNvSpPr/>
          <p:nvPr/>
        </p:nvSpPr>
        <p:spPr>
          <a:xfrm>
            <a:off x="1151470" y="5258478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" name="椭圆 716">
            <a:extLst>
              <a:ext uri="{FF2B5EF4-FFF2-40B4-BE49-F238E27FC236}">
                <a16:creationId xmlns:a16="http://schemas.microsoft.com/office/drawing/2014/main" id="{B30B405B-277A-4D7A-B73E-4E4AF5089A3C}"/>
              </a:ext>
            </a:extLst>
          </p:cNvPr>
          <p:cNvSpPr/>
          <p:nvPr/>
        </p:nvSpPr>
        <p:spPr>
          <a:xfrm>
            <a:off x="1151470" y="595909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" name="椭圆 717">
            <a:extLst>
              <a:ext uri="{FF2B5EF4-FFF2-40B4-BE49-F238E27FC236}">
                <a16:creationId xmlns:a16="http://schemas.microsoft.com/office/drawing/2014/main" id="{37BE636C-1C87-4101-A2BA-9063B70A2021}"/>
              </a:ext>
            </a:extLst>
          </p:cNvPr>
          <p:cNvSpPr/>
          <p:nvPr/>
        </p:nvSpPr>
        <p:spPr>
          <a:xfrm>
            <a:off x="2953178" y="4557862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" name="椭圆 718">
            <a:extLst>
              <a:ext uri="{FF2B5EF4-FFF2-40B4-BE49-F238E27FC236}">
                <a16:creationId xmlns:a16="http://schemas.microsoft.com/office/drawing/2014/main" id="{0DE0EAEF-6D6C-4ED2-AD97-2D3E5E5EB34A}"/>
              </a:ext>
            </a:extLst>
          </p:cNvPr>
          <p:cNvSpPr/>
          <p:nvPr/>
        </p:nvSpPr>
        <p:spPr>
          <a:xfrm>
            <a:off x="2953177" y="5258478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椭圆 719">
            <a:extLst>
              <a:ext uri="{FF2B5EF4-FFF2-40B4-BE49-F238E27FC236}">
                <a16:creationId xmlns:a16="http://schemas.microsoft.com/office/drawing/2014/main" id="{9377AEF3-1146-4F97-AE35-8440975F3A63}"/>
              </a:ext>
            </a:extLst>
          </p:cNvPr>
          <p:cNvSpPr/>
          <p:nvPr/>
        </p:nvSpPr>
        <p:spPr>
          <a:xfrm>
            <a:off x="2953177" y="595909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椭圆 720">
            <a:extLst>
              <a:ext uri="{FF2B5EF4-FFF2-40B4-BE49-F238E27FC236}">
                <a16:creationId xmlns:a16="http://schemas.microsoft.com/office/drawing/2014/main" id="{1AA52722-2C89-4093-972B-B1D08FB42E97}"/>
              </a:ext>
            </a:extLst>
          </p:cNvPr>
          <p:cNvSpPr/>
          <p:nvPr/>
        </p:nvSpPr>
        <p:spPr>
          <a:xfrm>
            <a:off x="3971294" y="5258478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2" name="直接箭头连接符 721">
            <a:extLst>
              <a:ext uri="{FF2B5EF4-FFF2-40B4-BE49-F238E27FC236}">
                <a16:creationId xmlns:a16="http://schemas.microsoft.com/office/drawing/2014/main" id="{45F4513C-B1A6-4D42-8C89-272BEAD81D4F}"/>
              </a:ext>
            </a:extLst>
          </p:cNvPr>
          <p:cNvCxnSpPr>
            <a:cxnSpLocks/>
            <a:stCxn id="714" idx="7"/>
            <a:endCxn id="715" idx="2"/>
          </p:cNvCxnSpPr>
          <p:nvPr/>
        </p:nvCxnSpPr>
        <p:spPr>
          <a:xfrm flipV="1">
            <a:off x="430953" y="4671104"/>
            <a:ext cx="720518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直接箭头连接符 722">
            <a:extLst>
              <a:ext uri="{FF2B5EF4-FFF2-40B4-BE49-F238E27FC236}">
                <a16:creationId xmlns:a16="http://schemas.microsoft.com/office/drawing/2014/main" id="{B72688BE-935C-4093-811C-6603123D046D}"/>
              </a:ext>
            </a:extLst>
          </p:cNvPr>
          <p:cNvCxnSpPr>
            <a:cxnSpLocks/>
            <a:stCxn id="718" idx="6"/>
            <a:endCxn id="721" idx="1"/>
          </p:cNvCxnSpPr>
          <p:nvPr/>
        </p:nvCxnSpPr>
        <p:spPr>
          <a:xfrm>
            <a:off x="3190245" y="4671104"/>
            <a:ext cx="815767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直接箭头连接符 723">
            <a:extLst>
              <a:ext uri="{FF2B5EF4-FFF2-40B4-BE49-F238E27FC236}">
                <a16:creationId xmlns:a16="http://schemas.microsoft.com/office/drawing/2014/main" id="{0E31BEE9-FD96-40EC-B978-6095158A7BC8}"/>
              </a:ext>
            </a:extLst>
          </p:cNvPr>
          <p:cNvCxnSpPr>
            <a:stCxn id="714" idx="6"/>
            <a:endCxn id="716" idx="2"/>
          </p:cNvCxnSpPr>
          <p:nvPr/>
        </p:nvCxnSpPr>
        <p:spPr>
          <a:xfrm>
            <a:off x="465671" y="5371720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直接箭头连接符 724">
            <a:extLst>
              <a:ext uri="{FF2B5EF4-FFF2-40B4-BE49-F238E27FC236}">
                <a16:creationId xmlns:a16="http://schemas.microsoft.com/office/drawing/2014/main" id="{3CCE0EB4-71E5-4F63-B307-38866E38D6E3}"/>
              </a:ext>
            </a:extLst>
          </p:cNvPr>
          <p:cNvCxnSpPr>
            <a:cxnSpLocks/>
            <a:stCxn id="714" idx="5"/>
            <a:endCxn id="717" idx="2"/>
          </p:cNvCxnSpPr>
          <p:nvPr/>
        </p:nvCxnSpPr>
        <p:spPr>
          <a:xfrm>
            <a:off x="430953" y="5451793"/>
            <a:ext cx="720517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箭头连接符 725">
            <a:extLst>
              <a:ext uri="{FF2B5EF4-FFF2-40B4-BE49-F238E27FC236}">
                <a16:creationId xmlns:a16="http://schemas.microsoft.com/office/drawing/2014/main" id="{04AB0647-ABDA-4CB2-B5BC-2814313BE6A1}"/>
              </a:ext>
            </a:extLst>
          </p:cNvPr>
          <p:cNvCxnSpPr>
            <a:stCxn id="719" idx="6"/>
            <a:endCxn id="721" idx="2"/>
          </p:cNvCxnSpPr>
          <p:nvPr/>
        </p:nvCxnSpPr>
        <p:spPr>
          <a:xfrm>
            <a:off x="3190244" y="537172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直接箭头连接符 726">
            <a:extLst>
              <a:ext uri="{FF2B5EF4-FFF2-40B4-BE49-F238E27FC236}">
                <a16:creationId xmlns:a16="http://schemas.microsoft.com/office/drawing/2014/main" id="{11150E9C-0168-49FE-AF57-1E8C9667B759}"/>
              </a:ext>
            </a:extLst>
          </p:cNvPr>
          <p:cNvCxnSpPr>
            <a:stCxn id="720" idx="6"/>
            <a:endCxn id="721" idx="3"/>
          </p:cNvCxnSpPr>
          <p:nvPr/>
        </p:nvCxnSpPr>
        <p:spPr>
          <a:xfrm flipV="1">
            <a:off x="3190244" y="5451793"/>
            <a:ext cx="815768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文本框 727">
            <a:extLst>
              <a:ext uri="{FF2B5EF4-FFF2-40B4-BE49-F238E27FC236}">
                <a16:creationId xmlns:a16="http://schemas.microsoft.com/office/drawing/2014/main" id="{C31C971F-959D-43B0-B6F5-FE4DFA48236B}"/>
              </a:ext>
            </a:extLst>
          </p:cNvPr>
          <p:cNvSpPr txBox="1"/>
          <p:nvPr/>
        </p:nvSpPr>
        <p:spPr>
          <a:xfrm>
            <a:off x="398345" y="4837460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文本框 728">
            <a:extLst>
              <a:ext uri="{FF2B5EF4-FFF2-40B4-BE49-F238E27FC236}">
                <a16:creationId xmlns:a16="http://schemas.microsoft.com/office/drawing/2014/main" id="{E6FE7768-6072-45C9-B75E-C1A2B5E40AC3}"/>
              </a:ext>
            </a:extLst>
          </p:cNvPr>
          <p:cNvSpPr txBox="1"/>
          <p:nvPr/>
        </p:nvSpPr>
        <p:spPr>
          <a:xfrm>
            <a:off x="464857" y="5137757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文本框 729">
            <a:extLst>
              <a:ext uri="{FF2B5EF4-FFF2-40B4-BE49-F238E27FC236}">
                <a16:creationId xmlns:a16="http://schemas.microsoft.com/office/drawing/2014/main" id="{4AFCF47C-1BC6-491A-B22B-AFEBD80AF2DA}"/>
              </a:ext>
            </a:extLst>
          </p:cNvPr>
          <p:cNvSpPr txBox="1"/>
          <p:nvPr/>
        </p:nvSpPr>
        <p:spPr>
          <a:xfrm>
            <a:off x="465671" y="55587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1" name="文本框 730">
            <a:extLst>
              <a:ext uri="{FF2B5EF4-FFF2-40B4-BE49-F238E27FC236}">
                <a16:creationId xmlns:a16="http://schemas.microsoft.com/office/drawing/2014/main" id="{77BE7A24-3A72-49EB-B0DE-36FF3FE44176}"/>
              </a:ext>
            </a:extLst>
          </p:cNvPr>
          <p:cNvSpPr txBox="1"/>
          <p:nvPr/>
        </p:nvSpPr>
        <p:spPr>
          <a:xfrm>
            <a:off x="3471475" y="4660967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2" name="文本框 731">
            <a:extLst>
              <a:ext uri="{FF2B5EF4-FFF2-40B4-BE49-F238E27FC236}">
                <a16:creationId xmlns:a16="http://schemas.microsoft.com/office/drawing/2014/main" id="{990C4095-DEAE-4306-95CE-C259B2C83179}"/>
              </a:ext>
            </a:extLst>
          </p:cNvPr>
          <p:cNvSpPr txBox="1"/>
          <p:nvPr/>
        </p:nvSpPr>
        <p:spPr>
          <a:xfrm>
            <a:off x="953979" y="483287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A987B5F4-3A6E-49A8-A863-D34404651598}"/>
              </a:ext>
            </a:extLst>
          </p:cNvPr>
          <p:cNvSpPr txBox="1"/>
          <p:nvPr/>
        </p:nvSpPr>
        <p:spPr>
          <a:xfrm>
            <a:off x="2949207" y="4774387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4" name="文本框 733">
            <a:extLst>
              <a:ext uri="{FF2B5EF4-FFF2-40B4-BE49-F238E27FC236}">
                <a16:creationId xmlns:a16="http://schemas.microsoft.com/office/drawing/2014/main" id="{FBB047B5-8757-42E4-AAC8-8BB09B910F6B}"/>
              </a:ext>
            </a:extLst>
          </p:cNvPr>
          <p:cNvSpPr txBox="1"/>
          <p:nvPr/>
        </p:nvSpPr>
        <p:spPr>
          <a:xfrm>
            <a:off x="3432684" y="5761506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CDD058B7-D452-4B4F-B6DC-2D37ABE8D5FE}"/>
              </a:ext>
            </a:extLst>
          </p:cNvPr>
          <p:cNvSpPr txBox="1"/>
          <p:nvPr/>
        </p:nvSpPr>
        <p:spPr>
          <a:xfrm>
            <a:off x="3538801" y="51288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6" name="椭圆 735">
            <a:extLst>
              <a:ext uri="{FF2B5EF4-FFF2-40B4-BE49-F238E27FC236}">
                <a16:creationId xmlns:a16="http://schemas.microsoft.com/office/drawing/2014/main" id="{6E36F605-21A0-497E-9248-4438678B0E4F}"/>
              </a:ext>
            </a:extLst>
          </p:cNvPr>
          <p:cNvSpPr/>
          <p:nvPr/>
        </p:nvSpPr>
        <p:spPr>
          <a:xfrm>
            <a:off x="1630615" y="456331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" name="椭圆 736">
            <a:extLst>
              <a:ext uri="{FF2B5EF4-FFF2-40B4-BE49-F238E27FC236}">
                <a16:creationId xmlns:a16="http://schemas.microsoft.com/office/drawing/2014/main" id="{A7E92B03-CEFB-4801-9347-779B964BCA03}"/>
              </a:ext>
            </a:extLst>
          </p:cNvPr>
          <p:cNvSpPr/>
          <p:nvPr/>
        </p:nvSpPr>
        <p:spPr>
          <a:xfrm>
            <a:off x="1630614" y="5263930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8" name="椭圆 737">
            <a:extLst>
              <a:ext uri="{FF2B5EF4-FFF2-40B4-BE49-F238E27FC236}">
                <a16:creationId xmlns:a16="http://schemas.microsoft.com/office/drawing/2014/main" id="{57F091CF-3E55-4BD2-9321-E0D531A1252E}"/>
              </a:ext>
            </a:extLst>
          </p:cNvPr>
          <p:cNvSpPr/>
          <p:nvPr/>
        </p:nvSpPr>
        <p:spPr>
          <a:xfrm>
            <a:off x="1630614" y="5964546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椭圆 738">
            <a:extLst>
              <a:ext uri="{FF2B5EF4-FFF2-40B4-BE49-F238E27FC236}">
                <a16:creationId xmlns:a16="http://schemas.microsoft.com/office/drawing/2014/main" id="{EE363C3B-B5FD-454A-9D76-84355FAABFAF}"/>
              </a:ext>
            </a:extLst>
          </p:cNvPr>
          <p:cNvSpPr/>
          <p:nvPr/>
        </p:nvSpPr>
        <p:spPr>
          <a:xfrm>
            <a:off x="2451882" y="4563314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0" name="椭圆 739">
            <a:extLst>
              <a:ext uri="{FF2B5EF4-FFF2-40B4-BE49-F238E27FC236}">
                <a16:creationId xmlns:a16="http://schemas.microsoft.com/office/drawing/2014/main" id="{A171C81F-8F25-48F1-99D1-3AB210556AAB}"/>
              </a:ext>
            </a:extLst>
          </p:cNvPr>
          <p:cNvSpPr/>
          <p:nvPr/>
        </p:nvSpPr>
        <p:spPr>
          <a:xfrm>
            <a:off x="2451881" y="5263930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1" name="椭圆 740">
            <a:extLst>
              <a:ext uri="{FF2B5EF4-FFF2-40B4-BE49-F238E27FC236}">
                <a16:creationId xmlns:a16="http://schemas.microsoft.com/office/drawing/2014/main" id="{D3BE8620-0C06-42F8-880C-8DF55F951D6E}"/>
              </a:ext>
            </a:extLst>
          </p:cNvPr>
          <p:cNvSpPr/>
          <p:nvPr/>
        </p:nvSpPr>
        <p:spPr>
          <a:xfrm>
            <a:off x="2451881" y="5964546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2" name="直接箭头连接符 741">
            <a:extLst>
              <a:ext uri="{FF2B5EF4-FFF2-40B4-BE49-F238E27FC236}">
                <a16:creationId xmlns:a16="http://schemas.microsoft.com/office/drawing/2014/main" id="{7A112A1D-3002-4E69-B350-E74A4180078D}"/>
              </a:ext>
            </a:extLst>
          </p:cNvPr>
          <p:cNvCxnSpPr>
            <a:stCxn id="736" idx="6"/>
            <a:endCxn id="739" idx="2"/>
          </p:cNvCxnSpPr>
          <p:nvPr/>
        </p:nvCxnSpPr>
        <p:spPr>
          <a:xfrm>
            <a:off x="1867682" y="4676556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接箭头连接符 742">
            <a:extLst>
              <a:ext uri="{FF2B5EF4-FFF2-40B4-BE49-F238E27FC236}">
                <a16:creationId xmlns:a16="http://schemas.microsoft.com/office/drawing/2014/main" id="{DE8ED009-2AA0-433C-9997-1B41FD816814}"/>
              </a:ext>
            </a:extLst>
          </p:cNvPr>
          <p:cNvCxnSpPr>
            <a:stCxn id="737" idx="7"/>
            <a:endCxn id="739" idx="3"/>
          </p:cNvCxnSpPr>
          <p:nvPr/>
        </p:nvCxnSpPr>
        <p:spPr>
          <a:xfrm flipV="1">
            <a:off x="1832963" y="4756629"/>
            <a:ext cx="653637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接箭头连接符 743">
            <a:extLst>
              <a:ext uri="{FF2B5EF4-FFF2-40B4-BE49-F238E27FC236}">
                <a16:creationId xmlns:a16="http://schemas.microsoft.com/office/drawing/2014/main" id="{E01C8072-DDF3-4EF4-BB05-5AF96BF5EDE3}"/>
              </a:ext>
            </a:extLst>
          </p:cNvPr>
          <p:cNvCxnSpPr>
            <a:stCxn id="737" idx="5"/>
            <a:endCxn id="741" idx="1"/>
          </p:cNvCxnSpPr>
          <p:nvPr/>
        </p:nvCxnSpPr>
        <p:spPr>
          <a:xfrm>
            <a:off x="1832963" y="5457245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箭头连接符 744">
            <a:extLst>
              <a:ext uri="{FF2B5EF4-FFF2-40B4-BE49-F238E27FC236}">
                <a16:creationId xmlns:a16="http://schemas.microsoft.com/office/drawing/2014/main" id="{368A2385-BE5B-4CFC-B4B9-92E1A2AF2A32}"/>
              </a:ext>
            </a:extLst>
          </p:cNvPr>
          <p:cNvCxnSpPr>
            <a:cxnSpLocks/>
            <a:stCxn id="741" idx="2"/>
            <a:endCxn id="738" idx="6"/>
          </p:cNvCxnSpPr>
          <p:nvPr/>
        </p:nvCxnSpPr>
        <p:spPr>
          <a:xfrm flipH="1">
            <a:off x="1867681" y="6077788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接箭头连接符 745">
            <a:extLst>
              <a:ext uri="{FF2B5EF4-FFF2-40B4-BE49-F238E27FC236}">
                <a16:creationId xmlns:a16="http://schemas.microsoft.com/office/drawing/2014/main" id="{770F3D81-A6E2-4B9D-90CB-5E16474F44BF}"/>
              </a:ext>
            </a:extLst>
          </p:cNvPr>
          <p:cNvCxnSpPr>
            <a:stCxn id="738" idx="7"/>
            <a:endCxn id="740" idx="3"/>
          </p:cNvCxnSpPr>
          <p:nvPr/>
        </p:nvCxnSpPr>
        <p:spPr>
          <a:xfrm flipV="1">
            <a:off x="1832963" y="5457245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接箭头连接符 746">
            <a:extLst>
              <a:ext uri="{FF2B5EF4-FFF2-40B4-BE49-F238E27FC236}">
                <a16:creationId xmlns:a16="http://schemas.microsoft.com/office/drawing/2014/main" id="{88412074-9363-481B-B136-3B7C8620C1D2}"/>
              </a:ext>
            </a:extLst>
          </p:cNvPr>
          <p:cNvCxnSpPr>
            <a:stCxn id="736" idx="5"/>
            <a:endCxn id="740" idx="1"/>
          </p:cNvCxnSpPr>
          <p:nvPr/>
        </p:nvCxnSpPr>
        <p:spPr>
          <a:xfrm>
            <a:off x="1832964" y="4756629"/>
            <a:ext cx="653635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文本框 747">
            <a:extLst>
              <a:ext uri="{FF2B5EF4-FFF2-40B4-BE49-F238E27FC236}">
                <a16:creationId xmlns:a16="http://schemas.microsoft.com/office/drawing/2014/main" id="{4D083A2A-74F3-4FC3-B4EA-FD3567730E70}"/>
              </a:ext>
            </a:extLst>
          </p:cNvPr>
          <p:cNvSpPr txBox="1"/>
          <p:nvPr/>
        </p:nvSpPr>
        <p:spPr>
          <a:xfrm>
            <a:off x="1918610" y="4415874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9" name="文本框 748">
            <a:extLst>
              <a:ext uri="{FF2B5EF4-FFF2-40B4-BE49-F238E27FC236}">
                <a16:creationId xmlns:a16="http://schemas.microsoft.com/office/drawing/2014/main" id="{47AA0C06-73F8-44ED-86CA-2ACFC499BE02}"/>
              </a:ext>
            </a:extLst>
          </p:cNvPr>
          <p:cNvSpPr txBox="1"/>
          <p:nvPr/>
        </p:nvSpPr>
        <p:spPr>
          <a:xfrm>
            <a:off x="2163412" y="46664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0" name="文本框 749">
            <a:extLst>
              <a:ext uri="{FF2B5EF4-FFF2-40B4-BE49-F238E27FC236}">
                <a16:creationId xmlns:a16="http://schemas.microsoft.com/office/drawing/2014/main" id="{398B9C7B-4319-4ADC-9D26-9B5F19D9AD9E}"/>
              </a:ext>
            </a:extLst>
          </p:cNvPr>
          <p:cNvSpPr txBox="1"/>
          <p:nvPr/>
        </p:nvSpPr>
        <p:spPr>
          <a:xfrm>
            <a:off x="2138861" y="507907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AE60779B-7115-4663-9A8B-48928CC2AD7F}"/>
              </a:ext>
            </a:extLst>
          </p:cNvPr>
          <p:cNvSpPr txBox="1"/>
          <p:nvPr/>
        </p:nvSpPr>
        <p:spPr>
          <a:xfrm>
            <a:off x="2155359" y="53674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2" name="文本框 751">
            <a:extLst>
              <a:ext uri="{FF2B5EF4-FFF2-40B4-BE49-F238E27FC236}">
                <a16:creationId xmlns:a16="http://schemas.microsoft.com/office/drawing/2014/main" id="{2B2C9170-A5BC-43C2-AE8D-26F6524E2C5F}"/>
              </a:ext>
            </a:extLst>
          </p:cNvPr>
          <p:cNvSpPr txBox="1"/>
          <p:nvPr/>
        </p:nvSpPr>
        <p:spPr>
          <a:xfrm>
            <a:off x="2173242" y="5618033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5,2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B6491281-6D30-43E5-9FD3-9FA94EFE1062}"/>
              </a:ext>
            </a:extLst>
          </p:cNvPr>
          <p:cNvSpPr txBox="1"/>
          <p:nvPr/>
        </p:nvSpPr>
        <p:spPr>
          <a:xfrm>
            <a:off x="2047963" y="60804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4" name="直接箭头连接符 753">
            <a:extLst>
              <a:ext uri="{FF2B5EF4-FFF2-40B4-BE49-F238E27FC236}">
                <a16:creationId xmlns:a16="http://schemas.microsoft.com/office/drawing/2014/main" id="{3A36D63E-752F-45AD-ABCC-06F3A6635D6C}"/>
              </a:ext>
            </a:extLst>
          </p:cNvPr>
          <p:cNvCxnSpPr>
            <a:cxnSpLocks/>
            <a:stCxn id="715" idx="6"/>
            <a:endCxn id="736" idx="2"/>
          </p:cNvCxnSpPr>
          <p:nvPr/>
        </p:nvCxnSpPr>
        <p:spPr>
          <a:xfrm>
            <a:off x="1388538" y="4671104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箭头连接符 754">
            <a:extLst>
              <a:ext uri="{FF2B5EF4-FFF2-40B4-BE49-F238E27FC236}">
                <a16:creationId xmlns:a16="http://schemas.microsoft.com/office/drawing/2014/main" id="{E1935E50-BE88-45DB-9627-05B2B3361F69}"/>
              </a:ext>
            </a:extLst>
          </p:cNvPr>
          <p:cNvCxnSpPr>
            <a:cxnSpLocks/>
            <a:stCxn id="716" idx="6"/>
            <a:endCxn id="737" idx="2"/>
          </p:cNvCxnSpPr>
          <p:nvPr/>
        </p:nvCxnSpPr>
        <p:spPr>
          <a:xfrm>
            <a:off x="1388537" y="5371720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箭头连接符 755">
            <a:extLst>
              <a:ext uri="{FF2B5EF4-FFF2-40B4-BE49-F238E27FC236}">
                <a16:creationId xmlns:a16="http://schemas.microsoft.com/office/drawing/2014/main" id="{5580A950-4E12-4451-83AB-16F0E78C0B16}"/>
              </a:ext>
            </a:extLst>
          </p:cNvPr>
          <p:cNvCxnSpPr>
            <a:cxnSpLocks/>
            <a:stCxn id="717" idx="6"/>
            <a:endCxn id="738" idx="2"/>
          </p:cNvCxnSpPr>
          <p:nvPr/>
        </p:nvCxnSpPr>
        <p:spPr>
          <a:xfrm>
            <a:off x="1388537" y="6072336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箭头连接符 756">
            <a:extLst>
              <a:ext uri="{FF2B5EF4-FFF2-40B4-BE49-F238E27FC236}">
                <a16:creationId xmlns:a16="http://schemas.microsoft.com/office/drawing/2014/main" id="{519805FB-7A5A-4E12-8589-0C99E94FF3EA}"/>
              </a:ext>
            </a:extLst>
          </p:cNvPr>
          <p:cNvCxnSpPr>
            <a:cxnSpLocks/>
            <a:stCxn id="739" idx="6"/>
            <a:endCxn id="718" idx="2"/>
          </p:cNvCxnSpPr>
          <p:nvPr/>
        </p:nvCxnSpPr>
        <p:spPr>
          <a:xfrm flipV="1">
            <a:off x="2688949" y="4671104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箭头连接符 757">
            <a:extLst>
              <a:ext uri="{FF2B5EF4-FFF2-40B4-BE49-F238E27FC236}">
                <a16:creationId xmlns:a16="http://schemas.microsoft.com/office/drawing/2014/main" id="{8847FBDE-6BB4-4917-BD2A-1D1429E43F3F}"/>
              </a:ext>
            </a:extLst>
          </p:cNvPr>
          <p:cNvCxnSpPr>
            <a:cxnSpLocks/>
            <a:stCxn id="740" idx="6"/>
            <a:endCxn id="719" idx="2"/>
          </p:cNvCxnSpPr>
          <p:nvPr/>
        </p:nvCxnSpPr>
        <p:spPr>
          <a:xfrm flipV="1">
            <a:off x="2688948" y="5371720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接箭头连接符 758">
            <a:extLst>
              <a:ext uri="{FF2B5EF4-FFF2-40B4-BE49-F238E27FC236}">
                <a16:creationId xmlns:a16="http://schemas.microsoft.com/office/drawing/2014/main" id="{C0BD2E64-BF27-4199-9F89-887EE5A13E52}"/>
              </a:ext>
            </a:extLst>
          </p:cNvPr>
          <p:cNvCxnSpPr>
            <a:cxnSpLocks/>
            <a:stCxn id="741" idx="6"/>
            <a:endCxn id="720" idx="2"/>
          </p:cNvCxnSpPr>
          <p:nvPr/>
        </p:nvCxnSpPr>
        <p:spPr>
          <a:xfrm flipV="1">
            <a:off x="2688948" y="6072336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本框 759">
            <a:extLst>
              <a:ext uri="{FF2B5EF4-FFF2-40B4-BE49-F238E27FC236}">
                <a16:creationId xmlns:a16="http://schemas.microsoft.com/office/drawing/2014/main" id="{EDB1A5CD-BB8B-41EF-BF86-D960F095E216}"/>
              </a:ext>
            </a:extLst>
          </p:cNvPr>
          <p:cNvSpPr txBox="1"/>
          <p:nvPr/>
        </p:nvSpPr>
        <p:spPr>
          <a:xfrm>
            <a:off x="1345472" y="579333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1" name="文本框 760">
            <a:extLst>
              <a:ext uri="{FF2B5EF4-FFF2-40B4-BE49-F238E27FC236}">
                <a16:creationId xmlns:a16="http://schemas.microsoft.com/office/drawing/2014/main" id="{DB3F1AFE-D336-4B11-9820-C64D8B633037}"/>
              </a:ext>
            </a:extLst>
          </p:cNvPr>
          <p:cNvSpPr txBox="1"/>
          <p:nvPr/>
        </p:nvSpPr>
        <p:spPr>
          <a:xfrm>
            <a:off x="1282234" y="4410422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5,3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2" name="文本框 761">
            <a:extLst>
              <a:ext uri="{FF2B5EF4-FFF2-40B4-BE49-F238E27FC236}">
                <a16:creationId xmlns:a16="http://schemas.microsoft.com/office/drawing/2014/main" id="{DF821CE2-443E-440F-A193-6AE36F4AD603}"/>
              </a:ext>
            </a:extLst>
          </p:cNvPr>
          <p:cNvSpPr txBox="1"/>
          <p:nvPr/>
        </p:nvSpPr>
        <p:spPr>
          <a:xfrm>
            <a:off x="2686335" y="511604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3" name="文本框 762">
            <a:extLst>
              <a:ext uri="{FF2B5EF4-FFF2-40B4-BE49-F238E27FC236}">
                <a16:creationId xmlns:a16="http://schemas.microsoft.com/office/drawing/2014/main" id="{17971632-E02B-401E-8FC2-E7780A7D13EB}"/>
              </a:ext>
            </a:extLst>
          </p:cNvPr>
          <p:cNvSpPr txBox="1"/>
          <p:nvPr/>
        </p:nvSpPr>
        <p:spPr>
          <a:xfrm>
            <a:off x="2600819" y="4417311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4,3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4" name="文本框 763">
            <a:extLst>
              <a:ext uri="{FF2B5EF4-FFF2-40B4-BE49-F238E27FC236}">
                <a16:creationId xmlns:a16="http://schemas.microsoft.com/office/drawing/2014/main" id="{8CA3221C-B1E8-4E54-8EAE-66C9214EB778}"/>
              </a:ext>
            </a:extLst>
          </p:cNvPr>
          <p:cNvSpPr txBox="1"/>
          <p:nvPr/>
        </p:nvSpPr>
        <p:spPr>
          <a:xfrm>
            <a:off x="1285594" y="5117772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4,2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5" name="文本框 764">
            <a:extLst>
              <a:ext uri="{FF2B5EF4-FFF2-40B4-BE49-F238E27FC236}">
                <a16:creationId xmlns:a16="http://schemas.microsoft.com/office/drawing/2014/main" id="{4A1113F1-E9A2-45A6-9934-BDB259A209BC}"/>
              </a:ext>
            </a:extLst>
          </p:cNvPr>
          <p:cNvSpPr txBox="1"/>
          <p:nvPr/>
        </p:nvSpPr>
        <p:spPr>
          <a:xfrm>
            <a:off x="2584992" y="5805205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4,3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6" name="连接符: 曲线 765">
            <a:extLst>
              <a:ext uri="{FF2B5EF4-FFF2-40B4-BE49-F238E27FC236}">
                <a16:creationId xmlns:a16="http://schemas.microsoft.com/office/drawing/2014/main" id="{B424C683-17D6-4493-8640-5CCAFB56003E}"/>
              </a:ext>
            </a:extLst>
          </p:cNvPr>
          <p:cNvCxnSpPr>
            <a:cxnSpLocks/>
            <a:stCxn id="738" idx="0"/>
            <a:endCxn id="715" idx="2"/>
          </p:cNvCxnSpPr>
          <p:nvPr/>
        </p:nvCxnSpPr>
        <p:spPr>
          <a:xfrm rot="16200000" flipV="1">
            <a:off x="803589" y="5018986"/>
            <a:ext cx="1293442" cy="597677"/>
          </a:xfrm>
          <a:prstGeom prst="curvedConnector4">
            <a:avLst>
              <a:gd name="adj1" fmla="val 24082"/>
              <a:gd name="adj2" fmla="val 13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连接符: 曲线 766">
            <a:extLst>
              <a:ext uri="{FF2B5EF4-FFF2-40B4-BE49-F238E27FC236}">
                <a16:creationId xmlns:a16="http://schemas.microsoft.com/office/drawing/2014/main" id="{BD7D0A0F-FFD9-486A-BD2E-4D4D1E32C823}"/>
              </a:ext>
            </a:extLst>
          </p:cNvPr>
          <p:cNvCxnSpPr>
            <a:stCxn id="718" idx="4"/>
            <a:endCxn id="741" idx="0"/>
          </p:cNvCxnSpPr>
          <p:nvPr/>
        </p:nvCxnSpPr>
        <p:spPr>
          <a:xfrm rot="5400000">
            <a:off x="2230964" y="5123797"/>
            <a:ext cx="1180201" cy="501297"/>
          </a:xfrm>
          <a:prstGeom prst="curvedConnector3">
            <a:avLst>
              <a:gd name="adj1" fmla="val 1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椭圆 821">
            <a:extLst>
              <a:ext uri="{FF2B5EF4-FFF2-40B4-BE49-F238E27FC236}">
                <a16:creationId xmlns:a16="http://schemas.microsoft.com/office/drawing/2014/main" id="{16B9432D-D63E-486C-80E5-B136131AC593}"/>
              </a:ext>
            </a:extLst>
          </p:cNvPr>
          <p:cNvSpPr/>
          <p:nvPr/>
        </p:nvSpPr>
        <p:spPr>
          <a:xfrm>
            <a:off x="5905859" y="5252219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" name="椭圆 822">
            <a:extLst>
              <a:ext uri="{FF2B5EF4-FFF2-40B4-BE49-F238E27FC236}">
                <a16:creationId xmlns:a16="http://schemas.microsoft.com/office/drawing/2014/main" id="{5222F084-A2D7-40BB-ABD5-E1E1632163DD}"/>
              </a:ext>
            </a:extLst>
          </p:cNvPr>
          <p:cNvSpPr/>
          <p:nvPr/>
        </p:nvSpPr>
        <p:spPr>
          <a:xfrm>
            <a:off x="6828726" y="4551603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" name="椭圆 823">
            <a:extLst>
              <a:ext uri="{FF2B5EF4-FFF2-40B4-BE49-F238E27FC236}">
                <a16:creationId xmlns:a16="http://schemas.microsoft.com/office/drawing/2014/main" id="{80E7A540-5D67-4656-9D23-379709015FEA}"/>
              </a:ext>
            </a:extLst>
          </p:cNvPr>
          <p:cNvSpPr/>
          <p:nvPr/>
        </p:nvSpPr>
        <p:spPr>
          <a:xfrm>
            <a:off x="6828725" y="5252219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" name="椭圆 824">
            <a:extLst>
              <a:ext uri="{FF2B5EF4-FFF2-40B4-BE49-F238E27FC236}">
                <a16:creationId xmlns:a16="http://schemas.microsoft.com/office/drawing/2014/main" id="{FBA8D1F0-0907-4B5A-BEA4-723AD1D8BFE4}"/>
              </a:ext>
            </a:extLst>
          </p:cNvPr>
          <p:cNvSpPr/>
          <p:nvPr/>
        </p:nvSpPr>
        <p:spPr>
          <a:xfrm>
            <a:off x="6828725" y="595283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" name="椭圆 825">
            <a:extLst>
              <a:ext uri="{FF2B5EF4-FFF2-40B4-BE49-F238E27FC236}">
                <a16:creationId xmlns:a16="http://schemas.microsoft.com/office/drawing/2014/main" id="{348EF1B1-3420-4057-8EB7-D87FE2086232}"/>
              </a:ext>
            </a:extLst>
          </p:cNvPr>
          <p:cNvSpPr/>
          <p:nvPr/>
        </p:nvSpPr>
        <p:spPr>
          <a:xfrm>
            <a:off x="8630433" y="4551603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7" name="椭圆 826">
            <a:extLst>
              <a:ext uri="{FF2B5EF4-FFF2-40B4-BE49-F238E27FC236}">
                <a16:creationId xmlns:a16="http://schemas.microsoft.com/office/drawing/2014/main" id="{12EA2CDC-D6A9-4554-B389-5EE5218C9EA0}"/>
              </a:ext>
            </a:extLst>
          </p:cNvPr>
          <p:cNvSpPr/>
          <p:nvPr/>
        </p:nvSpPr>
        <p:spPr>
          <a:xfrm>
            <a:off x="8630432" y="5252219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8" name="椭圆 827">
            <a:extLst>
              <a:ext uri="{FF2B5EF4-FFF2-40B4-BE49-F238E27FC236}">
                <a16:creationId xmlns:a16="http://schemas.microsoft.com/office/drawing/2014/main" id="{A4C8E772-8BB5-476D-86C1-165D82E8F549}"/>
              </a:ext>
            </a:extLst>
          </p:cNvPr>
          <p:cNvSpPr/>
          <p:nvPr/>
        </p:nvSpPr>
        <p:spPr>
          <a:xfrm>
            <a:off x="8630432" y="595283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" name="椭圆 828">
            <a:extLst>
              <a:ext uri="{FF2B5EF4-FFF2-40B4-BE49-F238E27FC236}">
                <a16:creationId xmlns:a16="http://schemas.microsoft.com/office/drawing/2014/main" id="{D794E858-F254-4C96-9370-A539F30F362B}"/>
              </a:ext>
            </a:extLst>
          </p:cNvPr>
          <p:cNvSpPr/>
          <p:nvPr/>
        </p:nvSpPr>
        <p:spPr>
          <a:xfrm>
            <a:off x="9648549" y="5252219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0" name="直接箭头连接符 829">
            <a:extLst>
              <a:ext uri="{FF2B5EF4-FFF2-40B4-BE49-F238E27FC236}">
                <a16:creationId xmlns:a16="http://schemas.microsoft.com/office/drawing/2014/main" id="{F8B7AA77-F144-47B1-9868-0D7EB1C0F47F}"/>
              </a:ext>
            </a:extLst>
          </p:cNvPr>
          <p:cNvCxnSpPr>
            <a:cxnSpLocks/>
            <a:stCxn id="822" idx="7"/>
            <a:endCxn id="823" idx="2"/>
          </p:cNvCxnSpPr>
          <p:nvPr/>
        </p:nvCxnSpPr>
        <p:spPr>
          <a:xfrm flipV="1">
            <a:off x="6108208" y="4664845"/>
            <a:ext cx="720518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接箭头连接符 830">
            <a:extLst>
              <a:ext uri="{FF2B5EF4-FFF2-40B4-BE49-F238E27FC236}">
                <a16:creationId xmlns:a16="http://schemas.microsoft.com/office/drawing/2014/main" id="{A1679137-B2CF-4104-A873-F5D27A135DDB}"/>
              </a:ext>
            </a:extLst>
          </p:cNvPr>
          <p:cNvCxnSpPr>
            <a:cxnSpLocks/>
            <a:stCxn id="826" idx="6"/>
            <a:endCxn id="829" idx="1"/>
          </p:cNvCxnSpPr>
          <p:nvPr/>
        </p:nvCxnSpPr>
        <p:spPr>
          <a:xfrm>
            <a:off x="8867500" y="4664845"/>
            <a:ext cx="815767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接箭头连接符 831">
            <a:extLst>
              <a:ext uri="{FF2B5EF4-FFF2-40B4-BE49-F238E27FC236}">
                <a16:creationId xmlns:a16="http://schemas.microsoft.com/office/drawing/2014/main" id="{6B9AAE70-844A-435D-9CE4-29084566FBB4}"/>
              </a:ext>
            </a:extLst>
          </p:cNvPr>
          <p:cNvCxnSpPr>
            <a:stCxn id="822" idx="6"/>
            <a:endCxn id="824" idx="2"/>
          </p:cNvCxnSpPr>
          <p:nvPr/>
        </p:nvCxnSpPr>
        <p:spPr>
          <a:xfrm>
            <a:off x="6142926" y="5365461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接箭头连接符 832">
            <a:extLst>
              <a:ext uri="{FF2B5EF4-FFF2-40B4-BE49-F238E27FC236}">
                <a16:creationId xmlns:a16="http://schemas.microsoft.com/office/drawing/2014/main" id="{C93F7970-505E-4F5E-91F6-8507C4DD78C4}"/>
              </a:ext>
            </a:extLst>
          </p:cNvPr>
          <p:cNvCxnSpPr>
            <a:cxnSpLocks/>
            <a:stCxn id="822" idx="5"/>
            <a:endCxn id="825" idx="2"/>
          </p:cNvCxnSpPr>
          <p:nvPr/>
        </p:nvCxnSpPr>
        <p:spPr>
          <a:xfrm>
            <a:off x="6108208" y="5445534"/>
            <a:ext cx="720517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接箭头连接符 833">
            <a:extLst>
              <a:ext uri="{FF2B5EF4-FFF2-40B4-BE49-F238E27FC236}">
                <a16:creationId xmlns:a16="http://schemas.microsoft.com/office/drawing/2014/main" id="{917849A5-7F08-41E9-8F4A-4796193DF931}"/>
              </a:ext>
            </a:extLst>
          </p:cNvPr>
          <p:cNvCxnSpPr>
            <a:stCxn id="827" idx="6"/>
            <a:endCxn id="829" idx="2"/>
          </p:cNvCxnSpPr>
          <p:nvPr/>
        </p:nvCxnSpPr>
        <p:spPr>
          <a:xfrm>
            <a:off x="8867499" y="536546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接箭头连接符 834">
            <a:extLst>
              <a:ext uri="{FF2B5EF4-FFF2-40B4-BE49-F238E27FC236}">
                <a16:creationId xmlns:a16="http://schemas.microsoft.com/office/drawing/2014/main" id="{9E586B99-3528-42C7-88B7-DB76F1AF5E56}"/>
              </a:ext>
            </a:extLst>
          </p:cNvPr>
          <p:cNvCxnSpPr>
            <a:stCxn id="828" idx="6"/>
            <a:endCxn id="829" idx="3"/>
          </p:cNvCxnSpPr>
          <p:nvPr/>
        </p:nvCxnSpPr>
        <p:spPr>
          <a:xfrm flipV="1">
            <a:off x="8867499" y="5445534"/>
            <a:ext cx="815768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文本框 835">
            <a:extLst>
              <a:ext uri="{FF2B5EF4-FFF2-40B4-BE49-F238E27FC236}">
                <a16:creationId xmlns:a16="http://schemas.microsoft.com/office/drawing/2014/main" id="{E780565B-0C45-4BC7-A565-24D6851901AF}"/>
              </a:ext>
            </a:extLst>
          </p:cNvPr>
          <p:cNvSpPr txBox="1"/>
          <p:nvPr/>
        </p:nvSpPr>
        <p:spPr>
          <a:xfrm>
            <a:off x="6075600" y="4831201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7" name="文本框 836">
            <a:extLst>
              <a:ext uri="{FF2B5EF4-FFF2-40B4-BE49-F238E27FC236}">
                <a16:creationId xmlns:a16="http://schemas.microsoft.com/office/drawing/2014/main" id="{F61DBCE1-5B3E-4A7B-B010-49E406B7D814}"/>
              </a:ext>
            </a:extLst>
          </p:cNvPr>
          <p:cNvSpPr txBox="1"/>
          <p:nvPr/>
        </p:nvSpPr>
        <p:spPr>
          <a:xfrm>
            <a:off x="6142112" y="5131498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8" name="文本框 837">
            <a:extLst>
              <a:ext uri="{FF2B5EF4-FFF2-40B4-BE49-F238E27FC236}">
                <a16:creationId xmlns:a16="http://schemas.microsoft.com/office/drawing/2014/main" id="{2884F363-F787-495E-827A-C824BBDA02CA}"/>
              </a:ext>
            </a:extLst>
          </p:cNvPr>
          <p:cNvSpPr txBox="1"/>
          <p:nvPr/>
        </p:nvSpPr>
        <p:spPr>
          <a:xfrm>
            <a:off x="6075600" y="5552516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9,5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文本框 838">
            <a:extLst>
              <a:ext uri="{FF2B5EF4-FFF2-40B4-BE49-F238E27FC236}">
                <a16:creationId xmlns:a16="http://schemas.microsoft.com/office/drawing/2014/main" id="{1C35E611-245E-4D3B-AF8F-0EDD3FFA38A8}"/>
              </a:ext>
            </a:extLst>
          </p:cNvPr>
          <p:cNvSpPr txBox="1"/>
          <p:nvPr/>
        </p:nvSpPr>
        <p:spPr>
          <a:xfrm>
            <a:off x="9148730" y="4654708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0" name="文本框 839">
            <a:extLst>
              <a:ext uri="{FF2B5EF4-FFF2-40B4-BE49-F238E27FC236}">
                <a16:creationId xmlns:a16="http://schemas.microsoft.com/office/drawing/2014/main" id="{68E0FAD5-45F7-4CA3-9710-358445E0101A}"/>
              </a:ext>
            </a:extLst>
          </p:cNvPr>
          <p:cNvSpPr txBox="1"/>
          <p:nvPr/>
        </p:nvSpPr>
        <p:spPr>
          <a:xfrm>
            <a:off x="6631234" y="48266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1" name="文本框 840">
            <a:extLst>
              <a:ext uri="{FF2B5EF4-FFF2-40B4-BE49-F238E27FC236}">
                <a16:creationId xmlns:a16="http://schemas.microsoft.com/office/drawing/2014/main" id="{28417CDC-9F87-4E90-8F7A-FD2C36E1B13E}"/>
              </a:ext>
            </a:extLst>
          </p:cNvPr>
          <p:cNvSpPr txBox="1"/>
          <p:nvPr/>
        </p:nvSpPr>
        <p:spPr>
          <a:xfrm>
            <a:off x="8626462" y="4768128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2" name="文本框 841">
            <a:extLst>
              <a:ext uri="{FF2B5EF4-FFF2-40B4-BE49-F238E27FC236}">
                <a16:creationId xmlns:a16="http://schemas.microsoft.com/office/drawing/2014/main" id="{EC9B6183-EFF7-4101-9A93-F4C04CD039EF}"/>
              </a:ext>
            </a:extLst>
          </p:cNvPr>
          <p:cNvSpPr txBox="1"/>
          <p:nvPr/>
        </p:nvSpPr>
        <p:spPr>
          <a:xfrm>
            <a:off x="9109939" y="5755247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3" name="文本框 842">
            <a:extLst>
              <a:ext uri="{FF2B5EF4-FFF2-40B4-BE49-F238E27FC236}">
                <a16:creationId xmlns:a16="http://schemas.microsoft.com/office/drawing/2014/main" id="{605A65FF-A73F-45BB-A61C-128045DD5F8A}"/>
              </a:ext>
            </a:extLst>
          </p:cNvPr>
          <p:cNvSpPr txBox="1"/>
          <p:nvPr/>
        </p:nvSpPr>
        <p:spPr>
          <a:xfrm>
            <a:off x="9153539" y="5122632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x,5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4" name="椭圆 843">
            <a:extLst>
              <a:ext uri="{FF2B5EF4-FFF2-40B4-BE49-F238E27FC236}">
                <a16:creationId xmlns:a16="http://schemas.microsoft.com/office/drawing/2014/main" id="{DB8FB18D-3E1C-4CCB-9ACE-35FA10DA9DB4}"/>
              </a:ext>
            </a:extLst>
          </p:cNvPr>
          <p:cNvSpPr/>
          <p:nvPr/>
        </p:nvSpPr>
        <p:spPr>
          <a:xfrm>
            <a:off x="7307870" y="455705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5" name="椭圆 844">
            <a:extLst>
              <a:ext uri="{FF2B5EF4-FFF2-40B4-BE49-F238E27FC236}">
                <a16:creationId xmlns:a16="http://schemas.microsoft.com/office/drawing/2014/main" id="{6EF9B8CE-3D8E-4673-B98B-6D7D11F8E031}"/>
              </a:ext>
            </a:extLst>
          </p:cNvPr>
          <p:cNvSpPr/>
          <p:nvPr/>
        </p:nvSpPr>
        <p:spPr>
          <a:xfrm>
            <a:off x="7307869" y="5257671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6" name="椭圆 845">
            <a:extLst>
              <a:ext uri="{FF2B5EF4-FFF2-40B4-BE49-F238E27FC236}">
                <a16:creationId xmlns:a16="http://schemas.microsoft.com/office/drawing/2014/main" id="{C3A1DC80-D78C-4AF9-BB4C-319E4A5E482D}"/>
              </a:ext>
            </a:extLst>
          </p:cNvPr>
          <p:cNvSpPr/>
          <p:nvPr/>
        </p:nvSpPr>
        <p:spPr>
          <a:xfrm>
            <a:off x="7307869" y="595828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7" name="椭圆 846">
            <a:extLst>
              <a:ext uri="{FF2B5EF4-FFF2-40B4-BE49-F238E27FC236}">
                <a16:creationId xmlns:a16="http://schemas.microsoft.com/office/drawing/2014/main" id="{D64DF3E9-2D40-47ED-B3FF-29EF4AB8A4B6}"/>
              </a:ext>
            </a:extLst>
          </p:cNvPr>
          <p:cNvSpPr/>
          <p:nvPr/>
        </p:nvSpPr>
        <p:spPr>
          <a:xfrm>
            <a:off x="8129137" y="455705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8" name="椭圆 847">
            <a:extLst>
              <a:ext uri="{FF2B5EF4-FFF2-40B4-BE49-F238E27FC236}">
                <a16:creationId xmlns:a16="http://schemas.microsoft.com/office/drawing/2014/main" id="{B916FAFF-2D7D-4CEF-938D-577BDA71C632}"/>
              </a:ext>
            </a:extLst>
          </p:cNvPr>
          <p:cNvSpPr/>
          <p:nvPr/>
        </p:nvSpPr>
        <p:spPr>
          <a:xfrm>
            <a:off x="8129136" y="5257671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" name="椭圆 848">
            <a:extLst>
              <a:ext uri="{FF2B5EF4-FFF2-40B4-BE49-F238E27FC236}">
                <a16:creationId xmlns:a16="http://schemas.microsoft.com/office/drawing/2014/main" id="{02615B34-58D8-4B96-B7E1-6532AF75389B}"/>
              </a:ext>
            </a:extLst>
          </p:cNvPr>
          <p:cNvSpPr/>
          <p:nvPr/>
        </p:nvSpPr>
        <p:spPr>
          <a:xfrm>
            <a:off x="8129136" y="595828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0" name="直接箭头连接符 849">
            <a:extLst>
              <a:ext uri="{FF2B5EF4-FFF2-40B4-BE49-F238E27FC236}">
                <a16:creationId xmlns:a16="http://schemas.microsoft.com/office/drawing/2014/main" id="{2F67D2EB-32C2-4A5C-9F2A-4ABF16AE1132}"/>
              </a:ext>
            </a:extLst>
          </p:cNvPr>
          <p:cNvCxnSpPr>
            <a:stCxn id="844" idx="6"/>
            <a:endCxn id="847" idx="2"/>
          </p:cNvCxnSpPr>
          <p:nvPr/>
        </p:nvCxnSpPr>
        <p:spPr>
          <a:xfrm>
            <a:off x="7544937" y="4670297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接箭头连接符 850">
            <a:extLst>
              <a:ext uri="{FF2B5EF4-FFF2-40B4-BE49-F238E27FC236}">
                <a16:creationId xmlns:a16="http://schemas.microsoft.com/office/drawing/2014/main" id="{D33100CC-55D3-4437-A820-81E81450C6E8}"/>
              </a:ext>
            </a:extLst>
          </p:cNvPr>
          <p:cNvCxnSpPr>
            <a:stCxn id="845" idx="7"/>
            <a:endCxn id="847" idx="3"/>
          </p:cNvCxnSpPr>
          <p:nvPr/>
        </p:nvCxnSpPr>
        <p:spPr>
          <a:xfrm flipV="1">
            <a:off x="7510218" y="4750370"/>
            <a:ext cx="653637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接箭头连接符 851">
            <a:extLst>
              <a:ext uri="{FF2B5EF4-FFF2-40B4-BE49-F238E27FC236}">
                <a16:creationId xmlns:a16="http://schemas.microsoft.com/office/drawing/2014/main" id="{A23A4195-E7CE-44C0-B343-BB19E01CDBAD}"/>
              </a:ext>
            </a:extLst>
          </p:cNvPr>
          <p:cNvCxnSpPr>
            <a:stCxn id="845" idx="5"/>
            <a:endCxn id="849" idx="1"/>
          </p:cNvCxnSpPr>
          <p:nvPr/>
        </p:nvCxnSpPr>
        <p:spPr>
          <a:xfrm>
            <a:off x="7510218" y="5450986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接箭头连接符 852">
            <a:extLst>
              <a:ext uri="{FF2B5EF4-FFF2-40B4-BE49-F238E27FC236}">
                <a16:creationId xmlns:a16="http://schemas.microsoft.com/office/drawing/2014/main" id="{EAD18985-A610-44E6-B870-539C69706FAC}"/>
              </a:ext>
            </a:extLst>
          </p:cNvPr>
          <p:cNvCxnSpPr>
            <a:cxnSpLocks/>
            <a:stCxn id="849" idx="2"/>
            <a:endCxn id="846" idx="6"/>
          </p:cNvCxnSpPr>
          <p:nvPr/>
        </p:nvCxnSpPr>
        <p:spPr>
          <a:xfrm flipH="1">
            <a:off x="7544936" y="6071529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接箭头连接符 853">
            <a:extLst>
              <a:ext uri="{FF2B5EF4-FFF2-40B4-BE49-F238E27FC236}">
                <a16:creationId xmlns:a16="http://schemas.microsoft.com/office/drawing/2014/main" id="{43ED5958-AA33-4CD4-AE43-BFBDB9645D66}"/>
              </a:ext>
            </a:extLst>
          </p:cNvPr>
          <p:cNvCxnSpPr>
            <a:stCxn id="846" idx="7"/>
            <a:endCxn id="848" idx="3"/>
          </p:cNvCxnSpPr>
          <p:nvPr/>
        </p:nvCxnSpPr>
        <p:spPr>
          <a:xfrm flipV="1">
            <a:off x="7510218" y="5450986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接箭头连接符 854">
            <a:extLst>
              <a:ext uri="{FF2B5EF4-FFF2-40B4-BE49-F238E27FC236}">
                <a16:creationId xmlns:a16="http://schemas.microsoft.com/office/drawing/2014/main" id="{EF06C3C7-605C-4547-8ED4-1DA8D26A1715}"/>
              </a:ext>
            </a:extLst>
          </p:cNvPr>
          <p:cNvCxnSpPr>
            <a:stCxn id="844" idx="5"/>
            <a:endCxn id="848" idx="1"/>
          </p:cNvCxnSpPr>
          <p:nvPr/>
        </p:nvCxnSpPr>
        <p:spPr>
          <a:xfrm>
            <a:off x="7510219" y="4750370"/>
            <a:ext cx="653635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文本框 855">
            <a:extLst>
              <a:ext uri="{FF2B5EF4-FFF2-40B4-BE49-F238E27FC236}">
                <a16:creationId xmlns:a16="http://schemas.microsoft.com/office/drawing/2014/main" id="{992544BB-7725-4A0A-A64B-F5FA0E7D1080}"/>
              </a:ext>
            </a:extLst>
          </p:cNvPr>
          <p:cNvSpPr txBox="1"/>
          <p:nvPr/>
        </p:nvSpPr>
        <p:spPr>
          <a:xfrm>
            <a:off x="7595865" y="4409615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7" name="文本框 856">
            <a:extLst>
              <a:ext uri="{FF2B5EF4-FFF2-40B4-BE49-F238E27FC236}">
                <a16:creationId xmlns:a16="http://schemas.microsoft.com/office/drawing/2014/main" id="{F4CF2E80-168B-4964-9E82-DA14F326D687}"/>
              </a:ext>
            </a:extLst>
          </p:cNvPr>
          <p:cNvSpPr txBox="1"/>
          <p:nvPr/>
        </p:nvSpPr>
        <p:spPr>
          <a:xfrm>
            <a:off x="7840667" y="466016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8" name="文本框 857">
            <a:extLst>
              <a:ext uri="{FF2B5EF4-FFF2-40B4-BE49-F238E27FC236}">
                <a16:creationId xmlns:a16="http://schemas.microsoft.com/office/drawing/2014/main" id="{BA225DAB-46D0-4E07-9EC8-BCE54EAB6CFB}"/>
              </a:ext>
            </a:extLst>
          </p:cNvPr>
          <p:cNvSpPr txBox="1"/>
          <p:nvPr/>
        </p:nvSpPr>
        <p:spPr>
          <a:xfrm>
            <a:off x="7816116" y="50728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9" name="文本框 858">
            <a:extLst>
              <a:ext uri="{FF2B5EF4-FFF2-40B4-BE49-F238E27FC236}">
                <a16:creationId xmlns:a16="http://schemas.microsoft.com/office/drawing/2014/main" id="{F08C2962-C648-4B22-9FEC-E72F9A4CDF06}"/>
              </a:ext>
            </a:extLst>
          </p:cNvPr>
          <p:cNvSpPr txBox="1"/>
          <p:nvPr/>
        </p:nvSpPr>
        <p:spPr>
          <a:xfrm>
            <a:off x="7765288" y="5361228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7,5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" name="文本框 859">
            <a:extLst>
              <a:ext uri="{FF2B5EF4-FFF2-40B4-BE49-F238E27FC236}">
                <a16:creationId xmlns:a16="http://schemas.microsoft.com/office/drawing/2014/main" id="{3896B1E4-FD5B-4AF8-9083-518C0FD7B1A6}"/>
              </a:ext>
            </a:extLst>
          </p:cNvPr>
          <p:cNvSpPr txBox="1"/>
          <p:nvPr/>
        </p:nvSpPr>
        <p:spPr>
          <a:xfrm>
            <a:off x="7850497" y="5611774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5,2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1" name="文本框 860">
            <a:extLst>
              <a:ext uri="{FF2B5EF4-FFF2-40B4-BE49-F238E27FC236}">
                <a16:creationId xmlns:a16="http://schemas.microsoft.com/office/drawing/2014/main" id="{B5902E72-5037-4E1A-BEC4-F792D990DB22}"/>
              </a:ext>
            </a:extLst>
          </p:cNvPr>
          <p:cNvSpPr txBox="1"/>
          <p:nvPr/>
        </p:nvSpPr>
        <p:spPr>
          <a:xfrm>
            <a:off x="7725218" y="607414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2" name="直接箭头连接符 861">
            <a:extLst>
              <a:ext uri="{FF2B5EF4-FFF2-40B4-BE49-F238E27FC236}">
                <a16:creationId xmlns:a16="http://schemas.microsoft.com/office/drawing/2014/main" id="{42C83593-1689-42C3-93D3-0639E4A0EBC1}"/>
              </a:ext>
            </a:extLst>
          </p:cNvPr>
          <p:cNvCxnSpPr>
            <a:cxnSpLocks/>
            <a:stCxn id="823" idx="6"/>
            <a:endCxn id="844" idx="2"/>
          </p:cNvCxnSpPr>
          <p:nvPr/>
        </p:nvCxnSpPr>
        <p:spPr>
          <a:xfrm>
            <a:off x="7065793" y="4664845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接箭头连接符 862">
            <a:extLst>
              <a:ext uri="{FF2B5EF4-FFF2-40B4-BE49-F238E27FC236}">
                <a16:creationId xmlns:a16="http://schemas.microsoft.com/office/drawing/2014/main" id="{254607DF-852C-4006-A9C5-1C5EDE3FAEDD}"/>
              </a:ext>
            </a:extLst>
          </p:cNvPr>
          <p:cNvCxnSpPr>
            <a:cxnSpLocks/>
            <a:stCxn id="824" idx="6"/>
            <a:endCxn id="845" idx="2"/>
          </p:cNvCxnSpPr>
          <p:nvPr/>
        </p:nvCxnSpPr>
        <p:spPr>
          <a:xfrm>
            <a:off x="7065792" y="5365461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接箭头连接符 863">
            <a:extLst>
              <a:ext uri="{FF2B5EF4-FFF2-40B4-BE49-F238E27FC236}">
                <a16:creationId xmlns:a16="http://schemas.microsoft.com/office/drawing/2014/main" id="{6BC71E7C-DB15-4925-85D6-43D9B4E15B36}"/>
              </a:ext>
            </a:extLst>
          </p:cNvPr>
          <p:cNvCxnSpPr>
            <a:cxnSpLocks/>
            <a:stCxn id="825" idx="6"/>
            <a:endCxn id="846" idx="2"/>
          </p:cNvCxnSpPr>
          <p:nvPr/>
        </p:nvCxnSpPr>
        <p:spPr>
          <a:xfrm>
            <a:off x="7065792" y="6066077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接箭头连接符 864">
            <a:extLst>
              <a:ext uri="{FF2B5EF4-FFF2-40B4-BE49-F238E27FC236}">
                <a16:creationId xmlns:a16="http://schemas.microsoft.com/office/drawing/2014/main" id="{8C7DEF74-F4A1-47D5-8A28-F36B136AC0F5}"/>
              </a:ext>
            </a:extLst>
          </p:cNvPr>
          <p:cNvCxnSpPr>
            <a:cxnSpLocks/>
            <a:stCxn id="847" idx="6"/>
            <a:endCxn id="826" idx="2"/>
          </p:cNvCxnSpPr>
          <p:nvPr/>
        </p:nvCxnSpPr>
        <p:spPr>
          <a:xfrm flipV="1">
            <a:off x="8366204" y="4664845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接箭头连接符 865">
            <a:extLst>
              <a:ext uri="{FF2B5EF4-FFF2-40B4-BE49-F238E27FC236}">
                <a16:creationId xmlns:a16="http://schemas.microsoft.com/office/drawing/2014/main" id="{B9570EAC-42D5-4415-AB65-EF2FF1DF86C4}"/>
              </a:ext>
            </a:extLst>
          </p:cNvPr>
          <p:cNvCxnSpPr>
            <a:cxnSpLocks/>
            <a:stCxn id="848" idx="6"/>
            <a:endCxn id="827" idx="2"/>
          </p:cNvCxnSpPr>
          <p:nvPr/>
        </p:nvCxnSpPr>
        <p:spPr>
          <a:xfrm flipV="1">
            <a:off x="8366203" y="5365461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接箭头连接符 866">
            <a:extLst>
              <a:ext uri="{FF2B5EF4-FFF2-40B4-BE49-F238E27FC236}">
                <a16:creationId xmlns:a16="http://schemas.microsoft.com/office/drawing/2014/main" id="{F9974136-B1EA-4938-8CFC-AFAA73F26FB7}"/>
              </a:ext>
            </a:extLst>
          </p:cNvPr>
          <p:cNvCxnSpPr>
            <a:cxnSpLocks/>
            <a:stCxn id="849" idx="6"/>
            <a:endCxn id="828" idx="2"/>
          </p:cNvCxnSpPr>
          <p:nvPr/>
        </p:nvCxnSpPr>
        <p:spPr>
          <a:xfrm flipV="1">
            <a:off x="8366203" y="6066077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文本框 867">
            <a:extLst>
              <a:ext uri="{FF2B5EF4-FFF2-40B4-BE49-F238E27FC236}">
                <a16:creationId xmlns:a16="http://schemas.microsoft.com/office/drawing/2014/main" id="{02900C7D-CE69-4A81-9F2D-4AD0A362172B}"/>
              </a:ext>
            </a:extLst>
          </p:cNvPr>
          <p:cNvSpPr txBox="1"/>
          <p:nvPr/>
        </p:nvSpPr>
        <p:spPr>
          <a:xfrm>
            <a:off x="6955401" y="5787076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9" name="文本框 868">
            <a:extLst>
              <a:ext uri="{FF2B5EF4-FFF2-40B4-BE49-F238E27FC236}">
                <a16:creationId xmlns:a16="http://schemas.microsoft.com/office/drawing/2014/main" id="{45041346-7294-429C-A28A-3C4A6367A977}"/>
              </a:ext>
            </a:extLst>
          </p:cNvPr>
          <p:cNvSpPr txBox="1"/>
          <p:nvPr/>
        </p:nvSpPr>
        <p:spPr>
          <a:xfrm>
            <a:off x="6959489" y="4404163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5,3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" name="文本框 869">
            <a:extLst>
              <a:ext uri="{FF2B5EF4-FFF2-40B4-BE49-F238E27FC236}">
                <a16:creationId xmlns:a16="http://schemas.microsoft.com/office/drawing/2014/main" id="{4878B9F6-CE1A-4CF9-84DA-96D72ABC5B2F}"/>
              </a:ext>
            </a:extLst>
          </p:cNvPr>
          <p:cNvSpPr txBox="1"/>
          <p:nvPr/>
        </p:nvSpPr>
        <p:spPr>
          <a:xfrm>
            <a:off x="8296264" y="5109784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" name="文本框 870">
            <a:extLst>
              <a:ext uri="{FF2B5EF4-FFF2-40B4-BE49-F238E27FC236}">
                <a16:creationId xmlns:a16="http://schemas.microsoft.com/office/drawing/2014/main" id="{F95FFF77-5048-4E36-8F52-BA104B1BE765}"/>
              </a:ext>
            </a:extLst>
          </p:cNvPr>
          <p:cNvSpPr txBox="1"/>
          <p:nvPr/>
        </p:nvSpPr>
        <p:spPr>
          <a:xfrm>
            <a:off x="8278074" y="4411052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4,3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2" name="文本框 871">
            <a:extLst>
              <a:ext uri="{FF2B5EF4-FFF2-40B4-BE49-F238E27FC236}">
                <a16:creationId xmlns:a16="http://schemas.microsoft.com/office/drawing/2014/main" id="{C4E3EE77-11AB-439A-B06E-FC0EB31D50A2}"/>
              </a:ext>
            </a:extLst>
          </p:cNvPr>
          <p:cNvSpPr txBox="1"/>
          <p:nvPr/>
        </p:nvSpPr>
        <p:spPr>
          <a:xfrm>
            <a:off x="6962849" y="5111513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4,2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3" name="文本框 872">
            <a:extLst>
              <a:ext uri="{FF2B5EF4-FFF2-40B4-BE49-F238E27FC236}">
                <a16:creationId xmlns:a16="http://schemas.microsoft.com/office/drawing/2014/main" id="{DA560F7C-F896-47EA-8803-01FB89651DDA}"/>
              </a:ext>
            </a:extLst>
          </p:cNvPr>
          <p:cNvSpPr txBox="1"/>
          <p:nvPr/>
        </p:nvSpPr>
        <p:spPr>
          <a:xfrm>
            <a:off x="8262247" y="5798946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4,3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4" name="连接符: 曲线 873">
            <a:extLst>
              <a:ext uri="{FF2B5EF4-FFF2-40B4-BE49-F238E27FC236}">
                <a16:creationId xmlns:a16="http://schemas.microsoft.com/office/drawing/2014/main" id="{81D04BF9-9BBB-483B-8513-6ECF9CCFAE76}"/>
              </a:ext>
            </a:extLst>
          </p:cNvPr>
          <p:cNvCxnSpPr>
            <a:cxnSpLocks/>
            <a:stCxn id="846" idx="0"/>
            <a:endCxn id="823" idx="2"/>
          </p:cNvCxnSpPr>
          <p:nvPr/>
        </p:nvCxnSpPr>
        <p:spPr>
          <a:xfrm rot="16200000" flipV="1">
            <a:off x="6480844" y="5012727"/>
            <a:ext cx="1293442" cy="597677"/>
          </a:xfrm>
          <a:prstGeom prst="curvedConnector4">
            <a:avLst>
              <a:gd name="adj1" fmla="val 24082"/>
              <a:gd name="adj2" fmla="val 13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连接符: 曲线 874">
            <a:extLst>
              <a:ext uri="{FF2B5EF4-FFF2-40B4-BE49-F238E27FC236}">
                <a16:creationId xmlns:a16="http://schemas.microsoft.com/office/drawing/2014/main" id="{A3DDC45D-B542-4002-AEF0-D7CCCD6D9DD3}"/>
              </a:ext>
            </a:extLst>
          </p:cNvPr>
          <p:cNvCxnSpPr>
            <a:stCxn id="826" idx="4"/>
            <a:endCxn id="849" idx="0"/>
          </p:cNvCxnSpPr>
          <p:nvPr/>
        </p:nvCxnSpPr>
        <p:spPr>
          <a:xfrm rot="5400000">
            <a:off x="7908219" y="5117538"/>
            <a:ext cx="1180201" cy="501297"/>
          </a:xfrm>
          <a:prstGeom prst="curvedConnector3">
            <a:avLst>
              <a:gd name="adj1" fmla="val 1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文本框 325">
            <a:extLst>
              <a:ext uri="{FF2B5EF4-FFF2-40B4-BE49-F238E27FC236}">
                <a16:creationId xmlns:a16="http://schemas.microsoft.com/office/drawing/2014/main" id="{7AFC932A-5AB7-4515-8276-FAAF6EED2523}"/>
              </a:ext>
            </a:extLst>
          </p:cNvPr>
          <p:cNvSpPr txBox="1"/>
          <p:nvPr/>
        </p:nvSpPr>
        <p:spPr>
          <a:xfrm>
            <a:off x="4131229" y="46758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找不到可增载轨道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当前流为最大流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8C9B327F-9333-4B8E-9E73-8445508610C7}"/>
              </a:ext>
            </a:extLst>
          </p:cNvPr>
          <p:cNvCxnSpPr/>
          <p:nvPr/>
        </p:nvCxnSpPr>
        <p:spPr>
          <a:xfrm>
            <a:off x="4203197" y="1153052"/>
            <a:ext cx="1949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椭圆 381">
            <a:extLst>
              <a:ext uri="{FF2B5EF4-FFF2-40B4-BE49-F238E27FC236}">
                <a16:creationId xmlns:a16="http://schemas.microsoft.com/office/drawing/2014/main" id="{A2970401-2969-4EAA-89EE-0A83589265E6}"/>
              </a:ext>
            </a:extLst>
          </p:cNvPr>
          <p:cNvSpPr/>
          <p:nvPr/>
        </p:nvSpPr>
        <p:spPr>
          <a:xfrm>
            <a:off x="151472" y="1023471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椭圆 382">
            <a:extLst>
              <a:ext uri="{FF2B5EF4-FFF2-40B4-BE49-F238E27FC236}">
                <a16:creationId xmlns:a16="http://schemas.microsoft.com/office/drawing/2014/main" id="{57238B67-E94A-4276-9153-DADD82A5A148}"/>
              </a:ext>
            </a:extLst>
          </p:cNvPr>
          <p:cNvSpPr/>
          <p:nvPr/>
        </p:nvSpPr>
        <p:spPr>
          <a:xfrm>
            <a:off x="1074339" y="32285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椭圆 383">
            <a:extLst>
              <a:ext uri="{FF2B5EF4-FFF2-40B4-BE49-F238E27FC236}">
                <a16:creationId xmlns:a16="http://schemas.microsoft.com/office/drawing/2014/main" id="{8F044796-D816-43CA-9A44-6F855FB8DDAD}"/>
              </a:ext>
            </a:extLst>
          </p:cNvPr>
          <p:cNvSpPr/>
          <p:nvPr/>
        </p:nvSpPr>
        <p:spPr>
          <a:xfrm>
            <a:off x="1074338" y="1023471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椭圆 384">
            <a:extLst>
              <a:ext uri="{FF2B5EF4-FFF2-40B4-BE49-F238E27FC236}">
                <a16:creationId xmlns:a16="http://schemas.microsoft.com/office/drawing/2014/main" id="{6F58D9A7-425B-4F04-8763-1C8503696349}"/>
              </a:ext>
            </a:extLst>
          </p:cNvPr>
          <p:cNvSpPr/>
          <p:nvPr/>
        </p:nvSpPr>
        <p:spPr>
          <a:xfrm>
            <a:off x="1074338" y="172408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133768B7-3D11-4CB7-8BE0-DB7EE75505EB}"/>
              </a:ext>
            </a:extLst>
          </p:cNvPr>
          <p:cNvSpPr/>
          <p:nvPr/>
        </p:nvSpPr>
        <p:spPr>
          <a:xfrm>
            <a:off x="2876046" y="322855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椭圆 386">
            <a:extLst>
              <a:ext uri="{FF2B5EF4-FFF2-40B4-BE49-F238E27FC236}">
                <a16:creationId xmlns:a16="http://schemas.microsoft.com/office/drawing/2014/main" id="{37A288C4-3EB5-4DD1-A87C-734064C5EEE4}"/>
              </a:ext>
            </a:extLst>
          </p:cNvPr>
          <p:cNvSpPr/>
          <p:nvPr/>
        </p:nvSpPr>
        <p:spPr>
          <a:xfrm>
            <a:off x="2876045" y="1023471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椭圆 387">
            <a:extLst>
              <a:ext uri="{FF2B5EF4-FFF2-40B4-BE49-F238E27FC236}">
                <a16:creationId xmlns:a16="http://schemas.microsoft.com/office/drawing/2014/main" id="{32639951-2D10-4676-9E7F-B0E910F6EBD0}"/>
              </a:ext>
            </a:extLst>
          </p:cNvPr>
          <p:cNvSpPr/>
          <p:nvPr/>
        </p:nvSpPr>
        <p:spPr>
          <a:xfrm>
            <a:off x="2876045" y="172408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椭圆 388">
            <a:extLst>
              <a:ext uri="{FF2B5EF4-FFF2-40B4-BE49-F238E27FC236}">
                <a16:creationId xmlns:a16="http://schemas.microsoft.com/office/drawing/2014/main" id="{62E65176-7B5B-4B57-B31B-94B78B1162D9}"/>
              </a:ext>
            </a:extLst>
          </p:cNvPr>
          <p:cNvSpPr/>
          <p:nvPr/>
        </p:nvSpPr>
        <p:spPr>
          <a:xfrm>
            <a:off x="3894162" y="1023471"/>
            <a:ext cx="237067" cy="226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486821C7-F44C-4C29-9107-E768640B6D70}"/>
              </a:ext>
            </a:extLst>
          </p:cNvPr>
          <p:cNvCxnSpPr>
            <a:cxnSpLocks/>
            <a:stCxn id="382" idx="7"/>
            <a:endCxn id="383" idx="2"/>
          </p:cNvCxnSpPr>
          <p:nvPr/>
        </p:nvCxnSpPr>
        <p:spPr>
          <a:xfrm flipV="1">
            <a:off x="353821" y="436097"/>
            <a:ext cx="720518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036D05B6-4B2B-40FD-9443-B0661689C3FE}"/>
              </a:ext>
            </a:extLst>
          </p:cNvPr>
          <p:cNvCxnSpPr>
            <a:cxnSpLocks/>
            <a:stCxn id="386" idx="6"/>
            <a:endCxn id="389" idx="1"/>
          </p:cNvCxnSpPr>
          <p:nvPr/>
        </p:nvCxnSpPr>
        <p:spPr>
          <a:xfrm>
            <a:off x="3113113" y="436097"/>
            <a:ext cx="815767" cy="6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C98302D6-64C9-47C7-98C1-D9D5E5E57D36}"/>
              </a:ext>
            </a:extLst>
          </p:cNvPr>
          <p:cNvCxnSpPr>
            <a:stCxn id="382" idx="6"/>
            <a:endCxn id="384" idx="2"/>
          </p:cNvCxnSpPr>
          <p:nvPr/>
        </p:nvCxnSpPr>
        <p:spPr>
          <a:xfrm>
            <a:off x="388539" y="1136713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C0D8AD1A-CE97-40A1-9FB8-599ABD492396}"/>
              </a:ext>
            </a:extLst>
          </p:cNvPr>
          <p:cNvCxnSpPr>
            <a:cxnSpLocks/>
            <a:stCxn id="382" idx="5"/>
            <a:endCxn id="385" idx="2"/>
          </p:cNvCxnSpPr>
          <p:nvPr/>
        </p:nvCxnSpPr>
        <p:spPr>
          <a:xfrm>
            <a:off x="353821" y="1216786"/>
            <a:ext cx="720517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9EC447D2-930A-46FA-A8E9-2F24ADF785BD}"/>
              </a:ext>
            </a:extLst>
          </p:cNvPr>
          <p:cNvCxnSpPr>
            <a:stCxn id="387" idx="6"/>
            <a:endCxn id="389" idx="2"/>
          </p:cNvCxnSpPr>
          <p:nvPr/>
        </p:nvCxnSpPr>
        <p:spPr>
          <a:xfrm>
            <a:off x="3113112" y="113671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DF36C681-31F7-4CE5-A60C-E37E3AEE220B}"/>
              </a:ext>
            </a:extLst>
          </p:cNvPr>
          <p:cNvCxnSpPr>
            <a:stCxn id="388" idx="6"/>
            <a:endCxn id="389" idx="3"/>
          </p:cNvCxnSpPr>
          <p:nvPr/>
        </p:nvCxnSpPr>
        <p:spPr>
          <a:xfrm flipV="1">
            <a:off x="3113112" y="1216786"/>
            <a:ext cx="815768" cy="6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文本框 395">
            <a:extLst>
              <a:ext uri="{FF2B5EF4-FFF2-40B4-BE49-F238E27FC236}">
                <a16:creationId xmlns:a16="http://schemas.microsoft.com/office/drawing/2014/main" id="{76681FC7-015D-4795-8FFA-CA6437F24CE4}"/>
              </a:ext>
            </a:extLst>
          </p:cNvPr>
          <p:cNvSpPr txBox="1"/>
          <p:nvPr/>
        </p:nvSpPr>
        <p:spPr>
          <a:xfrm>
            <a:off x="321213" y="602453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F34675DA-6F0A-43F1-B989-296276E7DB3C}"/>
              </a:ext>
            </a:extLst>
          </p:cNvPr>
          <p:cNvSpPr txBox="1"/>
          <p:nvPr/>
        </p:nvSpPr>
        <p:spPr>
          <a:xfrm>
            <a:off x="387725" y="902750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97D24BF5-9874-4640-B759-34B64AB3D24B}"/>
              </a:ext>
            </a:extLst>
          </p:cNvPr>
          <p:cNvSpPr txBox="1"/>
          <p:nvPr/>
        </p:nvSpPr>
        <p:spPr>
          <a:xfrm>
            <a:off x="321213" y="1323768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9,5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A7BC3E5F-3CA2-4524-B49E-2CC6AFAF0D44}"/>
              </a:ext>
            </a:extLst>
          </p:cNvPr>
          <p:cNvSpPr txBox="1"/>
          <p:nvPr/>
        </p:nvSpPr>
        <p:spPr>
          <a:xfrm>
            <a:off x="3394343" y="425960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D853B7EF-7865-44FC-BDDC-91F0AA402EBE}"/>
              </a:ext>
            </a:extLst>
          </p:cNvPr>
          <p:cNvSpPr txBox="1"/>
          <p:nvPr/>
        </p:nvSpPr>
        <p:spPr>
          <a:xfrm>
            <a:off x="876847" y="5978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DDB353D1-0B11-4B69-AD55-4DD797D7CC76}"/>
              </a:ext>
            </a:extLst>
          </p:cNvPr>
          <p:cNvSpPr txBox="1"/>
          <p:nvPr/>
        </p:nvSpPr>
        <p:spPr>
          <a:xfrm>
            <a:off x="2797536" y="53938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3,6-x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B1088D89-F509-4A1E-92D7-4108E1F3C455}"/>
              </a:ext>
            </a:extLst>
          </p:cNvPr>
          <p:cNvSpPr txBox="1"/>
          <p:nvPr/>
        </p:nvSpPr>
        <p:spPr>
          <a:xfrm>
            <a:off x="3281013" y="152649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6,8-x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5D2EB97F-4CC2-4B80-9809-BA74D23B0D8C}"/>
              </a:ext>
            </a:extLst>
          </p:cNvPr>
          <p:cNvSpPr txBox="1"/>
          <p:nvPr/>
        </p:nvSpPr>
        <p:spPr>
          <a:xfrm>
            <a:off x="3403961" y="89388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x,x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椭圆 403">
            <a:extLst>
              <a:ext uri="{FF2B5EF4-FFF2-40B4-BE49-F238E27FC236}">
                <a16:creationId xmlns:a16="http://schemas.microsoft.com/office/drawing/2014/main" id="{0A4185B8-DA54-47E4-84A5-63693C65FAFF}"/>
              </a:ext>
            </a:extLst>
          </p:cNvPr>
          <p:cNvSpPr/>
          <p:nvPr/>
        </p:nvSpPr>
        <p:spPr>
          <a:xfrm>
            <a:off x="1553483" y="32830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椭圆 404">
            <a:extLst>
              <a:ext uri="{FF2B5EF4-FFF2-40B4-BE49-F238E27FC236}">
                <a16:creationId xmlns:a16="http://schemas.microsoft.com/office/drawing/2014/main" id="{BE5B73A7-440A-4F73-8A77-F6A337F32DAA}"/>
              </a:ext>
            </a:extLst>
          </p:cNvPr>
          <p:cNvSpPr/>
          <p:nvPr/>
        </p:nvSpPr>
        <p:spPr>
          <a:xfrm>
            <a:off x="1553482" y="1028923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椭圆 405">
            <a:extLst>
              <a:ext uri="{FF2B5EF4-FFF2-40B4-BE49-F238E27FC236}">
                <a16:creationId xmlns:a16="http://schemas.microsoft.com/office/drawing/2014/main" id="{0A0275F3-7DCC-4C5B-801C-50AF07E756A6}"/>
              </a:ext>
            </a:extLst>
          </p:cNvPr>
          <p:cNvSpPr/>
          <p:nvPr/>
        </p:nvSpPr>
        <p:spPr>
          <a:xfrm>
            <a:off x="1553482" y="1729539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椭圆 406">
            <a:extLst>
              <a:ext uri="{FF2B5EF4-FFF2-40B4-BE49-F238E27FC236}">
                <a16:creationId xmlns:a16="http://schemas.microsoft.com/office/drawing/2014/main" id="{C7314EA7-D5CE-4D69-BC29-8E475A902CF9}"/>
              </a:ext>
            </a:extLst>
          </p:cNvPr>
          <p:cNvSpPr/>
          <p:nvPr/>
        </p:nvSpPr>
        <p:spPr>
          <a:xfrm>
            <a:off x="2374750" y="328307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椭圆 407">
            <a:extLst>
              <a:ext uri="{FF2B5EF4-FFF2-40B4-BE49-F238E27FC236}">
                <a16:creationId xmlns:a16="http://schemas.microsoft.com/office/drawing/2014/main" id="{47AE7154-C2E6-4943-9176-92485E764B95}"/>
              </a:ext>
            </a:extLst>
          </p:cNvPr>
          <p:cNvSpPr/>
          <p:nvPr/>
        </p:nvSpPr>
        <p:spPr>
          <a:xfrm>
            <a:off x="2374749" y="1028923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72AEB897-DA87-4936-8BA7-7421F6117CF9}"/>
              </a:ext>
            </a:extLst>
          </p:cNvPr>
          <p:cNvSpPr/>
          <p:nvPr/>
        </p:nvSpPr>
        <p:spPr>
          <a:xfrm>
            <a:off x="2374749" y="1729539"/>
            <a:ext cx="237067" cy="22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6F042B83-96F9-4A1E-8B6F-C2B864235BC5}"/>
              </a:ext>
            </a:extLst>
          </p:cNvPr>
          <p:cNvCxnSpPr>
            <a:stCxn id="404" idx="6"/>
            <a:endCxn id="407" idx="2"/>
          </p:cNvCxnSpPr>
          <p:nvPr/>
        </p:nvCxnSpPr>
        <p:spPr>
          <a:xfrm>
            <a:off x="1790550" y="441549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48B3C19A-A647-409E-83BA-A1C72CD44EFF}"/>
              </a:ext>
            </a:extLst>
          </p:cNvPr>
          <p:cNvCxnSpPr>
            <a:stCxn id="405" idx="7"/>
            <a:endCxn id="407" idx="3"/>
          </p:cNvCxnSpPr>
          <p:nvPr/>
        </p:nvCxnSpPr>
        <p:spPr>
          <a:xfrm flipV="1">
            <a:off x="1755831" y="521622"/>
            <a:ext cx="653637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46C937CD-9607-4CB5-A063-6ADBD4E151AB}"/>
              </a:ext>
            </a:extLst>
          </p:cNvPr>
          <p:cNvCxnSpPr>
            <a:stCxn id="405" idx="5"/>
            <a:endCxn id="409" idx="1"/>
          </p:cNvCxnSpPr>
          <p:nvPr/>
        </p:nvCxnSpPr>
        <p:spPr>
          <a:xfrm>
            <a:off x="1755831" y="1222238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3FC2A5E8-D1D4-44A5-AD93-C052FBB8A330}"/>
              </a:ext>
            </a:extLst>
          </p:cNvPr>
          <p:cNvCxnSpPr>
            <a:cxnSpLocks/>
            <a:stCxn id="409" idx="2"/>
            <a:endCxn id="406" idx="6"/>
          </p:cNvCxnSpPr>
          <p:nvPr/>
        </p:nvCxnSpPr>
        <p:spPr>
          <a:xfrm flipH="1">
            <a:off x="1790549" y="1842781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3296903D-CA5E-45C2-A8D6-2E722C687E39}"/>
              </a:ext>
            </a:extLst>
          </p:cNvPr>
          <p:cNvCxnSpPr>
            <a:stCxn id="406" idx="7"/>
            <a:endCxn id="408" idx="3"/>
          </p:cNvCxnSpPr>
          <p:nvPr/>
        </p:nvCxnSpPr>
        <p:spPr>
          <a:xfrm flipV="1">
            <a:off x="1755831" y="1222238"/>
            <a:ext cx="653636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>
            <a:extLst>
              <a:ext uri="{FF2B5EF4-FFF2-40B4-BE49-F238E27FC236}">
                <a16:creationId xmlns:a16="http://schemas.microsoft.com/office/drawing/2014/main" id="{DF7156E5-02B8-4A21-95DD-21FB82D5F0E8}"/>
              </a:ext>
            </a:extLst>
          </p:cNvPr>
          <p:cNvCxnSpPr>
            <a:stCxn id="404" idx="5"/>
            <a:endCxn id="408" idx="1"/>
          </p:cNvCxnSpPr>
          <p:nvPr/>
        </p:nvCxnSpPr>
        <p:spPr>
          <a:xfrm>
            <a:off x="1755832" y="521622"/>
            <a:ext cx="653635" cy="5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文本框 417">
            <a:extLst>
              <a:ext uri="{FF2B5EF4-FFF2-40B4-BE49-F238E27FC236}">
                <a16:creationId xmlns:a16="http://schemas.microsoft.com/office/drawing/2014/main" id="{8308F8C8-5ADE-415A-A141-438F2ADF47E3}"/>
              </a:ext>
            </a:extLst>
          </p:cNvPr>
          <p:cNvSpPr txBox="1"/>
          <p:nvPr/>
        </p:nvSpPr>
        <p:spPr>
          <a:xfrm>
            <a:off x="1766939" y="180867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6,8-x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49F30478-456D-43E5-8AE0-F04CEE16CFC5}"/>
              </a:ext>
            </a:extLst>
          </p:cNvPr>
          <p:cNvSpPr txBox="1"/>
          <p:nvPr/>
        </p:nvSpPr>
        <p:spPr>
          <a:xfrm>
            <a:off x="2086280" y="4314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B8651A3B-CCBA-4949-A052-D77A355A3911}"/>
              </a:ext>
            </a:extLst>
          </p:cNvPr>
          <p:cNvSpPr txBox="1"/>
          <p:nvPr/>
        </p:nvSpPr>
        <p:spPr>
          <a:xfrm>
            <a:off x="2061729" y="8440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DE6187A2-F177-40F8-9BA1-18242E01142F}"/>
              </a:ext>
            </a:extLst>
          </p:cNvPr>
          <p:cNvSpPr txBox="1"/>
          <p:nvPr/>
        </p:nvSpPr>
        <p:spPr>
          <a:xfrm>
            <a:off x="2010901" y="1132480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7,x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D45CFC53-766D-4096-A38F-180157655967}"/>
              </a:ext>
            </a:extLst>
          </p:cNvPr>
          <p:cNvSpPr txBox="1"/>
          <p:nvPr/>
        </p:nvSpPr>
        <p:spPr>
          <a:xfrm>
            <a:off x="2096110" y="1383026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5,2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EE9309EF-8ACC-4CBC-A1F3-34C0BF09EE1F}"/>
              </a:ext>
            </a:extLst>
          </p:cNvPr>
          <p:cNvSpPr txBox="1"/>
          <p:nvPr/>
        </p:nvSpPr>
        <p:spPr>
          <a:xfrm>
            <a:off x="1970831" y="18453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4" name="直接箭头连接符 423">
            <a:extLst>
              <a:ext uri="{FF2B5EF4-FFF2-40B4-BE49-F238E27FC236}">
                <a16:creationId xmlns:a16="http://schemas.microsoft.com/office/drawing/2014/main" id="{B48694B5-2887-459E-9E54-083C1E219810}"/>
              </a:ext>
            </a:extLst>
          </p:cNvPr>
          <p:cNvCxnSpPr>
            <a:cxnSpLocks/>
            <a:stCxn id="383" idx="6"/>
            <a:endCxn id="404" idx="2"/>
          </p:cNvCxnSpPr>
          <p:nvPr/>
        </p:nvCxnSpPr>
        <p:spPr>
          <a:xfrm>
            <a:off x="1311406" y="436097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箭头连接符 424">
            <a:extLst>
              <a:ext uri="{FF2B5EF4-FFF2-40B4-BE49-F238E27FC236}">
                <a16:creationId xmlns:a16="http://schemas.microsoft.com/office/drawing/2014/main" id="{0AE30237-BAE5-4F9D-911C-D886929327A5}"/>
              </a:ext>
            </a:extLst>
          </p:cNvPr>
          <p:cNvCxnSpPr>
            <a:cxnSpLocks/>
            <a:stCxn id="384" idx="6"/>
            <a:endCxn id="405" idx="2"/>
          </p:cNvCxnSpPr>
          <p:nvPr/>
        </p:nvCxnSpPr>
        <p:spPr>
          <a:xfrm>
            <a:off x="1311405" y="1136713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AF01AADD-2631-4856-8277-87C891D70222}"/>
              </a:ext>
            </a:extLst>
          </p:cNvPr>
          <p:cNvCxnSpPr>
            <a:cxnSpLocks/>
            <a:stCxn id="385" idx="6"/>
            <a:endCxn id="406" idx="2"/>
          </p:cNvCxnSpPr>
          <p:nvPr/>
        </p:nvCxnSpPr>
        <p:spPr>
          <a:xfrm>
            <a:off x="1311405" y="1837329"/>
            <a:ext cx="242077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>
            <a:extLst>
              <a:ext uri="{FF2B5EF4-FFF2-40B4-BE49-F238E27FC236}">
                <a16:creationId xmlns:a16="http://schemas.microsoft.com/office/drawing/2014/main" id="{AC55E87E-7EE8-4C2A-8967-F2C7C37D893F}"/>
              </a:ext>
            </a:extLst>
          </p:cNvPr>
          <p:cNvCxnSpPr>
            <a:cxnSpLocks/>
            <a:stCxn id="407" idx="6"/>
            <a:endCxn id="386" idx="2"/>
          </p:cNvCxnSpPr>
          <p:nvPr/>
        </p:nvCxnSpPr>
        <p:spPr>
          <a:xfrm flipV="1">
            <a:off x="2611817" y="436097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箭头连接符 427">
            <a:extLst>
              <a:ext uri="{FF2B5EF4-FFF2-40B4-BE49-F238E27FC236}">
                <a16:creationId xmlns:a16="http://schemas.microsoft.com/office/drawing/2014/main" id="{B5CEF069-9E51-4A7C-BE1A-7B76ABDADE24}"/>
              </a:ext>
            </a:extLst>
          </p:cNvPr>
          <p:cNvCxnSpPr>
            <a:cxnSpLocks/>
            <a:stCxn id="408" idx="6"/>
            <a:endCxn id="387" idx="2"/>
          </p:cNvCxnSpPr>
          <p:nvPr/>
        </p:nvCxnSpPr>
        <p:spPr>
          <a:xfrm flipV="1">
            <a:off x="2611816" y="1136713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428">
            <a:extLst>
              <a:ext uri="{FF2B5EF4-FFF2-40B4-BE49-F238E27FC236}">
                <a16:creationId xmlns:a16="http://schemas.microsoft.com/office/drawing/2014/main" id="{FFCDF8FA-D314-4523-8F83-0F02F2DF028F}"/>
              </a:ext>
            </a:extLst>
          </p:cNvPr>
          <p:cNvCxnSpPr>
            <a:cxnSpLocks/>
            <a:stCxn id="409" idx="6"/>
            <a:endCxn id="388" idx="2"/>
          </p:cNvCxnSpPr>
          <p:nvPr/>
        </p:nvCxnSpPr>
        <p:spPr>
          <a:xfrm flipV="1">
            <a:off x="2611816" y="1837329"/>
            <a:ext cx="264229" cy="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>
            <a:extLst>
              <a:ext uri="{FF2B5EF4-FFF2-40B4-BE49-F238E27FC236}">
                <a16:creationId xmlns:a16="http://schemas.microsoft.com/office/drawing/2014/main" id="{70177CFC-5EAE-4A99-B4C8-69C460D5264D}"/>
              </a:ext>
            </a:extLst>
          </p:cNvPr>
          <p:cNvSpPr txBox="1"/>
          <p:nvPr/>
        </p:nvSpPr>
        <p:spPr>
          <a:xfrm>
            <a:off x="1201014" y="1558328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5,5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004DBE1A-19CF-45A0-AA94-018AA0845E27}"/>
              </a:ext>
            </a:extLst>
          </p:cNvPr>
          <p:cNvSpPr txBox="1"/>
          <p:nvPr/>
        </p:nvSpPr>
        <p:spPr>
          <a:xfrm>
            <a:off x="1130563" y="1754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5,8-x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882C364B-CF67-4DB1-B9B1-F70F8A626248}"/>
              </a:ext>
            </a:extLst>
          </p:cNvPr>
          <p:cNvSpPr txBox="1"/>
          <p:nvPr/>
        </p:nvSpPr>
        <p:spPr>
          <a:xfrm>
            <a:off x="2541877" y="881036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5,x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4F3EBAF1-1B64-4095-87EF-4AA91C128482}"/>
              </a:ext>
            </a:extLst>
          </p:cNvPr>
          <p:cNvSpPr txBox="1"/>
          <p:nvPr/>
        </p:nvSpPr>
        <p:spPr>
          <a:xfrm>
            <a:off x="2449148" y="18230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4,8-x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3E12CC68-8C50-4EC7-B4BA-D3A78A19C572}"/>
              </a:ext>
            </a:extLst>
          </p:cNvPr>
          <p:cNvSpPr txBox="1"/>
          <p:nvPr/>
        </p:nvSpPr>
        <p:spPr>
          <a:xfrm>
            <a:off x="1208462" y="882765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4,2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212C2CBA-24B6-40F3-86F7-605F3D290B30}"/>
              </a:ext>
            </a:extLst>
          </p:cNvPr>
          <p:cNvSpPr txBox="1"/>
          <p:nvPr/>
        </p:nvSpPr>
        <p:spPr>
          <a:xfrm>
            <a:off x="2433321" y="157019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4,8-x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6" name="连接符: 曲线 435">
            <a:extLst>
              <a:ext uri="{FF2B5EF4-FFF2-40B4-BE49-F238E27FC236}">
                <a16:creationId xmlns:a16="http://schemas.microsoft.com/office/drawing/2014/main" id="{8DA87C8D-AF88-40A6-8C28-E3BAD5C6BED5}"/>
              </a:ext>
            </a:extLst>
          </p:cNvPr>
          <p:cNvCxnSpPr>
            <a:cxnSpLocks/>
            <a:stCxn id="406" idx="0"/>
            <a:endCxn id="383" idx="2"/>
          </p:cNvCxnSpPr>
          <p:nvPr/>
        </p:nvCxnSpPr>
        <p:spPr>
          <a:xfrm rot="16200000" flipV="1">
            <a:off x="726457" y="783979"/>
            <a:ext cx="1293442" cy="597677"/>
          </a:xfrm>
          <a:prstGeom prst="curvedConnector4">
            <a:avLst>
              <a:gd name="adj1" fmla="val 24082"/>
              <a:gd name="adj2" fmla="val 13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连接符: 曲线 436">
            <a:extLst>
              <a:ext uri="{FF2B5EF4-FFF2-40B4-BE49-F238E27FC236}">
                <a16:creationId xmlns:a16="http://schemas.microsoft.com/office/drawing/2014/main" id="{6AA63797-8A3A-4513-8BF0-29BC0E00E20D}"/>
              </a:ext>
            </a:extLst>
          </p:cNvPr>
          <p:cNvCxnSpPr>
            <a:stCxn id="386" idx="4"/>
            <a:endCxn id="409" idx="0"/>
          </p:cNvCxnSpPr>
          <p:nvPr/>
        </p:nvCxnSpPr>
        <p:spPr>
          <a:xfrm rot="5400000">
            <a:off x="2153832" y="888790"/>
            <a:ext cx="1180201" cy="501297"/>
          </a:xfrm>
          <a:prstGeom prst="curvedConnector3">
            <a:avLst>
              <a:gd name="adj1" fmla="val 1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5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350073A-23DB-4E06-9136-C51B2A61A3DC}"/>
              </a:ext>
            </a:extLst>
          </p:cNvPr>
          <p:cNvSpPr/>
          <p:nvPr/>
        </p:nvSpPr>
        <p:spPr>
          <a:xfrm>
            <a:off x="898261" y="549277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E9F0E8-9BE7-4D3F-84A9-0845F119207C}"/>
              </a:ext>
            </a:extLst>
          </p:cNvPr>
          <p:cNvSpPr/>
          <p:nvPr/>
        </p:nvSpPr>
        <p:spPr>
          <a:xfrm>
            <a:off x="422011" y="1056483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E98838-9942-48E0-BD86-DDA589D50BA2}"/>
              </a:ext>
            </a:extLst>
          </p:cNvPr>
          <p:cNvSpPr/>
          <p:nvPr/>
        </p:nvSpPr>
        <p:spPr>
          <a:xfrm>
            <a:off x="948267" y="156369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7A99BC-7725-48E6-9ABD-21F7F034E2E1}"/>
              </a:ext>
            </a:extLst>
          </p:cNvPr>
          <p:cNvSpPr/>
          <p:nvPr/>
        </p:nvSpPr>
        <p:spPr>
          <a:xfrm>
            <a:off x="1812661" y="54213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721FF7-E5C6-4237-8FB5-273FB2025037}"/>
              </a:ext>
            </a:extLst>
          </p:cNvPr>
          <p:cNvSpPr/>
          <p:nvPr/>
        </p:nvSpPr>
        <p:spPr>
          <a:xfrm>
            <a:off x="2369874" y="1056482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F7817D6-3939-4809-ABD4-5C3CCEA75D45}"/>
              </a:ext>
            </a:extLst>
          </p:cNvPr>
          <p:cNvSpPr/>
          <p:nvPr/>
        </p:nvSpPr>
        <p:spPr>
          <a:xfrm>
            <a:off x="1812661" y="156369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A16EE10-B028-4C61-8107-68FE83FFC3A9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507377" y="634643"/>
            <a:ext cx="405531" cy="43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BC8FC1-068E-44B5-9746-C8B055722FBB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998274" y="592140"/>
            <a:ext cx="814387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C26FC62-5B0F-4D78-9E95-A8C816ADC1CF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1898027" y="627499"/>
            <a:ext cx="486494" cy="44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E7807F-5F2D-41FC-94CB-D8FC82DA1AC4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898027" y="1141848"/>
            <a:ext cx="486494" cy="43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FCF4DD-BE69-4187-ACDD-7E46171E39B7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07377" y="1141849"/>
            <a:ext cx="440890" cy="47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3E2C15-7AAA-4360-A26F-A7BBF3481BE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1048280" y="1613697"/>
            <a:ext cx="76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5A67CD-9F53-4DF3-9029-DA87F7D6ED3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948268" y="649290"/>
            <a:ext cx="5000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D0202E5-DCDC-4FE3-BA79-71AAE327FC2D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V="1">
            <a:off x="1862668" y="642146"/>
            <a:ext cx="0" cy="9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1608D00-64AC-418C-A59C-273212F18635}"/>
              </a:ext>
            </a:extLst>
          </p:cNvPr>
          <p:cNvCxnSpPr>
            <a:stCxn id="9" idx="1"/>
            <a:endCxn id="4" idx="5"/>
          </p:cNvCxnSpPr>
          <p:nvPr/>
        </p:nvCxnSpPr>
        <p:spPr>
          <a:xfrm flipH="1" flipV="1">
            <a:off x="983627" y="634643"/>
            <a:ext cx="843681" cy="94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0908059-1231-48A3-ABD3-873AFCF82B15}"/>
              </a:ext>
            </a:extLst>
          </p:cNvPr>
          <p:cNvSpPr txBox="1"/>
          <p:nvPr/>
        </p:nvSpPr>
        <p:spPr>
          <a:xfrm>
            <a:off x="357243" y="6271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2B5F13-7037-425C-ACE0-F56F4DD45F2F}"/>
              </a:ext>
            </a:extLst>
          </p:cNvPr>
          <p:cNvSpPr txBox="1"/>
          <p:nvPr/>
        </p:nvSpPr>
        <p:spPr>
          <a:xfrm>
            <a:off x="407364" y="13309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E06B61-1B9F-466F-A5E5-9CBEB1B8437C}"/>
              </a:ext>
            </a:extLst>
          </p:cNvPr>
          <p:cNvSpPr txBox="1"/>
          <p:nvPr/>
        </p:nvSpPr>
        <p:spPr>
          <a:xfrm>
            <a:off x="664948" y="9465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3F09B0-0EDA-45DD-B037-B760B9751DDB}"/>
              </a:ext>
            </a:extLst>
          </p:cNvPr>
          <p:cNvSpPr txBox="1"/>
          <p:nvPr/>
        </p:nvSpPr>
        <p:spPr>
          <a:xfrm>
            <a:off x="1299606" y="8511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9170A7-0C99-4A8A-89FF-3F2522D7C1D9}"/>
              </a:ext>
            </a:extLst>
          </p:cNvPr>
          <p:cNvSpPr txBox="1"/>
          <p:nvPr/>
        </p:nvSpPr>
        <p:spPr>
          <a:xfrm>
            <a:off x="1804336" y="9556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F9ACA1-DFAC-4CF9-823B-BBF29927E796}"/>
              </a:ext>
            </a:extLst>
          </p:cNvPr>
          <p:cNvSpPr txBox="1"/>
          <p:nvPr/>
        </p:nvSpPr>
        <p:spPr>
          <a:xfrm>
            <a:off x="2055677" y="13132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17F9DD-D0E1-44EB-BB8E-A328D6CC1ABB}"/>
              </a:ext>
            </a:extLst>
          </p:cNvPr>
          <p:cNvSpPr txBox="1"/>
          <p:nvPr/>
        </p:nvSpPr>
        <p:spPr>
          <a:xfrm>
            <a:off x="2055677" y="6271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15CB7D-179E-44CB-8CE7-69FDF0D5E905}"/>
              </a:ext>
            </a:extLst>
          </p:cNvPr>
          <p:cNvSpPr txBox="1"/>
          <p:nvPr/>
        </p:nvSpPr>
        <p:spPr>
          <a:xfrm>
            <a:off x="114301" y="1984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下界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8EB452C-B135-4045-9526-FC113607653B}"/>
              </a:ext>
            </a:extLst>
          </p:cNvPr>
          <p:cNvCxnSpPr/>
          <p:nvPr/>
        </p:nvCxnSpPr>
        <p:spPr>
          <a:xfrm>
            <a:off x="2717800" y="1071129"/>
            <a:ext cx="1566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5029B8D-7D8B-4E55-8D44-251ADC6FF126}"/>
              </a:ext>
            </a:extLst>
          </p:cNvPr>
          <p:cNvSpPr txBox="1"/>
          <p:nvPr/>
        </p:nvSpPr>
        <p:spPr>
          <a:xfrm>
            <a:off x="2870024" y="7810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构造伴随网络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6C6FF52-F7EE-47B1-B9BD-3148CD579E3B}"/>
              </a:ext>
            </a:extLst>
          </p:cNvPr>
          <p:cNvSpPr/>
          <p:nvPr/>
        </p:nvSpPr>
        <p:spPr>
          <a:xfrm>
            <a:off x="4977375" y="521417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D36A814-3FE6-4470-BA37-27B582974B75}"/>
              </a:ext>
            </a:extLst>
          </p:cNvPr>
          <p:cNvSpPr/>
          <p:nvPr/>
        </p:nvSpPr>
        <p:spPr>
          <a:xfrm>
            <a:off x="4501125" y="1028623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53D873-FB76-484F-B52E-871612175A94}"/>
              </a:ext>
            </a:extLst>
          </p:cNvPr>
          <p:cNvSpPr/>
          <p:nvPr/>
        </p:nvSpPr>
        <p:spPr>
          <a:xfrm>
            <a:off x="5027381" y="153583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3CEA113-722D-414F-896F-458945E3FF16}"/>
              </a:ext>
            </a:extLst>
          </p:cNvPr>
          <p:cNvSpPr/>
          <p:nvPr/>
        </p:nvSpPr>
        <p:spPr>
          <a:xfrm>
            <a:off x="5891775" y="51427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1A17F42-4A8A-4397-BFF8-7B4096B92B1C}"/>
              </a:ext>
            </a:extLst>
          </p:cNvPr>
          <p:cNvSpPr/>
          <p:nvPr/>
        </p:nvSpPr>
        <p:spPr>
          <a:xfrm>
            <a:off x="6448988" y="1028622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2630554-E148-427A-98F3-FC68367CE42F}"/>
              </a:ext>
            </a:extLst>
          </p:cNvPr>
          <p:cNvSpPr/>
          <p:nvPr/>
        </p:nvSpPr>
        <p:spPr>
          <a:xfrm>
            <a:off x="5891775" y="153583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0AD8E91-9EEB-4EE4-A5BF-B9C871460281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4586491" y="606783"/>
            <a:ext cx="405531" cy="43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8C321B0-37F1-406E-8CF0-F51D7416B736}"/>
              </a:ext>
            </a:extLst>
          </p:cNvPr>
          <p:cNvCxnSpPr>
            <a:stCxn id="30" idx="6"/>
            <a:endCxn id="33" idx="2"/>
          </p:cNvCxnSpPr>
          <p:nvPr/>
        </p:nvCxnSpPr>
        <p:spPr>
          <a:xfrm flipV="1">
            <a:off x="5077388" y="564280"/>
            <a:ext cx="814387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1A3465-B36A-4782-A29B-25F309A10421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5977141" y="599639"/>
            <a:ext cx="486494" cy="44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B1D581F-2AED-4889-B539-E04660D3B4FD}"/>
              </a:ext>
            </a:extLst>
          </p:cNvPr>
          <p:cNvCxnSpPr>
            <a:stCxn id="35" idx="7"/>
            <a:endCxn id="34" idx="3"/>
          </p:cNvCxnSpPr>
          <p:nvPr/>
        </p:nvCxnSpPr>
        <p:spPr>
          <a:xfrm flipV="1">
            <a:off x="5977141" y="1113988"/>
            <a:ext cx="486494" cy="43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180D341-1776-4F97-98DA-ECAE574D958A}"/>
              </a:ext>
            </a:extLst>
          </p:cNvPr>
          <p:cNvCxnSpPr>
            <a:stCxn id="31" idx="5"/>
            <a:endCxn id="32" idx="2"/>
          </p:cNvCxnSpPr>
          <p:nvPr/>
        </p:nvCxnSpPr>
        <p:spPr>
          <a:xfrm>
            <a:off x="4586491" y="1113989"/>
            <a:ext cx="440890" cy="47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390910B-05CB-45BD-B281-1AC6B5D9E423}"/>
              </a:ext>
            </a:extLst>
          </p:cNvPr>
          <p:cNvCxnSpPr>
            <a:stCxn id="32" idx="6"/>
            <a:endCxn id="35" idx="2"/>
          </p:cNvCxnSpPr>
          <p:nvPr/>
        </p:nvCxnSpPr>
        <p:spPr>
          <a:xfrm>
            <a:off x="5127394" y="1585837"/>
            <a:ext cx="76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8511CFE-951E-434F-95BE-EAE6725C1E87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>
            <a:off x="5027382" y="621430"/>
            <a:ext cx="5000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8EB32CA-E1C9-450E-85C6-032960CC2A16}"/>
              </a:ext>
            </a:extLst>
          </p:cNvPr>
          <p:cNvCxnSpPr>
            <a:stCxn id="35" idx="0"/>
            <a:endCxn id="33" idx="4"/>
          </p:cNvCxnSpPr>
          <p:nvPr/>
        </p:nvCxnSpPr>
        <p:spPr>
          <a:xfrm flipV="1">
            <a:off x="5941782" y="614286"/>
            <a:ext cx="0" cy="9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8D1F703-1EBF-4531-BC5A-284A31EA794F}"/>
              </a:ext>
            </a:extLst>
          </p:cNvPr>
          <p:cNvCxnSpPr>
            <a:stCxn id="35" idx="1"/>
            <a:endCxn id="30" idx="5"/>
          </p:cNvCxnSpPr>
          <p:nvPr/>
        </p:nvCxnSpPr>
        <p:spPr>
          <a:xfrm flipH="1" flipV="1">
            <a:off x="5062741" y="606783"/>
            <a:ext cx="843681" cy="94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EE9D982B-6439-487A-8CD6-54B9B35D286D}"/>
              </a:ext>
            </a:extLst>
          </p:cNvPr>
          <p:cNvSpPr/>
          <p:nvPr/>
        </p:nvSpPr>
        <p:spPr>
          <a:xfrm>
            <a:off x="5454850" y="2048856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s</a:t>
            </a:r>
            <a:endParaRPr lang="zh-CN" altLang="en-US" sz="105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E6A27C1-742B-42ED-AE1C-46B25BAA3E91}"/>
              </a:ext>
            </a:extLst>
          </p:cNvPr>
          <p:cNvSpPr/>
          <p:nvPr/>
        </p:nvSpPr>
        <p:spPr>
          <a:xfrm>
            <a:off x="5434574" y="77425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t</a:t>
            </a:r>
            <a:endParaRPr lang="zh-CN" altLang="en-US" sz="105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1A33C22-5625-4170-B34A-E48CA9F42A24}"/>
              </a:ext>
            </a:extLst>
          </p:cNvPr>
          <p:cNvCxnSpPr>
            <a:stCxn id="30" idx="7"/>
            <a:endCxn id="53" idx="3"/>
          </p:cNvCxnSpPr>
          <p:nvPr/>
        </p:nvCxnSpPr>
        <p:spPr>
          <a:xfrm flipV="1">
            <a:off x="5062741" y="162791"/>
            <a:ext cx="386480" cy="37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BA3F5A3C-EE04-4A16-83D7-118B3EE705B6}"/>
              </a:ext>
            </a:extLst>
          </p:cNvPr>
          <p:cNvCxnSpPr>
            <a:stCxn id="31" idx="0"/>
            <a:endCxn id="53" idx="2"/>
          </p:cNvCxnSpPr>
          <p:nvPr/>
        </p:nvCxnSpPr>
        <p:spPr>
          <a:xfrm rot="5400000" flipH="1" flipV="1">
            <a:off x="4542258" y="136307"/>
            <a:ext cx="901191" cy="8834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E16A9066-6E1A-42BA-B1D4-79B794848F40}"/>
              </a:ext>
            </a:extLst>
          </p:cNvPr>
          <p:cNvCxnSpPr>
            <a:stCxn id="32" idx="2"/>
            <a:endCxn id="53" idx="2"/>
          </p:cNvCxnSpPr>
          <p:nvPr/>
        </p:nvCxnSpPr>
        <p:spPr>
          <a:xfrm rot="10800000" flipH="1">
            <a:off x="5027380" y="127433"/>
            <a:ext cx="407193" cy="1458405"/>
          </a:xfrm>
          <a:prstGeom prst="curvedConnector3">
            <a:avLst>
              <a:gd name="adj1" fmla="val -17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6C01E04-86C4-4CE3-8852-6F7B3A7FDB02}"/>
              </a:ext>
            </a:extLst>
          </p:cNvPr>
          <p:cNvCxnSpPr>
            <a:cxnSpLocks/>
            <a:stCxn id="33" idx="1"/>
            <a:endCxn id="53" idx="5"/>
          </p:cNvCxnSpPr>
          <p:nvPr/>
        </p:nvCxnSpPr>
        <p:spPr>
          <a:xfrm flipH="1" flipV="1">
            <a:off x="5519940" y="162791"/>
            <a:ext cx="386482" cy="36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2A57A07-B4A5-46E7-AAD8-16BA8BFBEC1E}"/>
              </a:ext>
            </a:extLst>
          </p:cNvPr>
          <p:cNvCxnSpPr>
            <a:cxnSpLocks/>
            <a:stCxn id="34" idx="0"/>
            <a:endCxn id="53" idx="6"/>
          </p:cNvCxnSpPr>
          <p:nvPr/>
        </p:nvCxnSpPr>
        <p:spPr>
          <a:xfrm rot="16200000" flipV="1">
            <a:off x="5566196" y="95823"/>
            <a:ext cx="901190" cy="9644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BC424F3D-E330-4D5B-8920-1374BF75D481}"/>
              </a:ext>
            </a:extLst>
          </p:cNvPr>
          <p:cNvCxnSpPr>
            <a:cxnSpLocks/>
            <a:stCxn id="35" idx="6"/>
            <a:endCxn id="53" idx="6"/>
          </p:cNvCxnSpPr>
          <p:nvPr/>
        </p:nvCxnSpPr>
        <p:spPr>
          <a:xfrm flipH="1" flipV="1">
            <a:off x="5534587" y="127432"/>
            <a:ext cx="457201" cy="1458405"/>
          </a:xfrm>
          <a:prstGeom prst="curvedConnector3">
            <a:avLst>
              <a:gd name="adj1" fmla="val -156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3326805-F9E1-4FD4-9C23-EB904D324A32}"/>
              </a:ext>
            </a:extLst>
          </p:cNvPr>
          <p:cNvCxnSpPr>
            <a:cxnSpLocks/>
            <a:stCxn id="52" idx="1"/>
            <a:endCxn id="32" idx="5"/>
          </p:cNvCxnSpPr>
          <p:nvPr/>
        </p:nvCxnSpPr>
        <p:spPr>
          <a:xfrm flipH="1" flipV="1">
            <a:off x="5112747" y="1621196"/>
            <a:ext cx="356750" cy="44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6B89D0D-E88C-4422-93EF-F24A08B25FE7}"/>
              </a:ext>
            </a:extLst>
          </p:cNvPr>
          <p:cNvCxnSpPr>
            <a:stCxn id="52" idx="7"/>
            <a:endCxn id="35" idx="4"/>
          </p:cNvCxnSpPr>
          <p:nvPr/>
        </p:nvCxnSpPr>
        <p:spPr>
          <a:xfrm flipV="1">
            <a:off x="5540216" y="1635843"/>
            <a:ext cx="401566" cy="42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B983393A-0DE9-4E75-A799-D02AA3B7BFCA}"/>
              </a:ext>
            </a:extLst>
          </p:cNvPr>
          <p:cNvCxnSpPr>
            <a:stCxn id="52" idx="2"/>
            <a:endCxn id="31" idx="4"/>
          </p:cNvCxnSpPr>
          <p:nvPr/>
        </p:nvCxnSpPr>
        <p:spPr>
          <a:xfrm rot="10800000">
            <a:off x="4551132" y="1128637"/>
            <a:ext cx="903718" cy="970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3BBF3DD2-595A-4FF0-BCC9-72AD3112321D}"/>
              </a:ext>
            </a:extLst>
          </p:cNvPr>
          <p:cNvCxnSpPr>
            <a:stCxn id="52" idx="6"/>
            <a:endCxn id="34" idx="4"/>
          </p:cNvCxnSpPr>
          <p:nvPr/>
        </p:nvCxnSpPr>
        <p:spPr>
          <a:xfrm flipV="1">
            <a:off x="5554863" y="1128635"/>
            <a:ext cx="944132" cy="970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0D440F7-C98B-4234-BE8B-CE876FC7E841}"/>
              </a:ext>
            </a:extLst>
          </p:cNvPr>
          <p:cNvCxnSpPr>
            <a:stCxn id="52" idx="2"/>
            <a:endCxn id="30" idx="2"/>
          </p:cNvCxnSpPr>
          <p:nvPr/>
        </p:nvCxnSpPr>
        <p:spPr>
          <a:xfrm rot="10800000">
            <a:off x="4977376" y="571425"/>
            <a:ext cx="477475" cy="1527439"/>
          </a:xfrm>
          <a:prstGeom prst="curvedConnector3">
            <a:avLst>
              <a:gd name="adj1" fmla="val 240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4C669A5A-92D6-4344-ADC1-7861D43636A0}"/>
              </a:ext>
            </a:extLst>
          </p:cNvPr>
          <p:cNvCxnSpPr>
            <a:stCxn id="52" idx="6"/>
            <a:endCxn id="33" idx="6"/>
          </p:cNvCxnSpPr>
          <p:nvPr/>
        </p:nvCxnSpPr>
        <p:spPr>
          <a:xfrm flipV="1">
            <a:off x="5554863" y="564280"/>
            <a:ext cx="436925" cy="1534583"/>
          </a:xfrm>
          <a:prstGeom prst="curvedConnector3">
            <a:avLst>
              <a:gd name="adj1" fmla="val 267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2D37313-DCD7-4386-A99C-94E936C794BC}"/>
              </a:ext>
            </a:extLst>
          </p:cNvPr>
          <p:cNvSpPr txBox="1"/>
          <p:nvPr/>
        </p:nvSpPr>
        <p:spPr>
          <a:xfrm>
            <a:off x="1299606" y="29150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330B9D8-D5E3-472E-A027-4421A0911935}"/>
              </a:ext>
            </a:extLst>
          </p:cNvPr>
          <p:cNvSpPr txBox="1"/>
          <p:nvPr/>
        </p:nvSpPr>
        <p:spPr>
          <a:xfrm>
            <a:off x="1316414" y="15858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B80C0C-45E6-4E7D-A3E9-058C3B2724CD}"/>
              </a:ext>
            </a:extLst>
          </p:cNvPr>
          <p:cNvSpPr txBox="1"/>
          <p:nvPr/>
        </p:nvSpPr>
        <p:spPr>
          <a:xfrm>
            <a:off x="5909699" y="16332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6331C02-F89B-4E7A-BF65-26044C194FA7}"/>
              </a:ext>
            </a:extLst>
          </p:cNvPr>
          <p:cNvSpPr txBox="1"/>
          <p:nvPr/>
        </p:nvSpPr>
        <p:spPr>
          <a:xfrm>
            <a:off x="6416906" y="159922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DC83E46-2362-4ED3-A8D7-807ACA21FBEC}"/>
              </a:ext>
            </a:extLst>
          </p:cNvPr>
          <p:cNvSpPr txBox="1"/>
          <p:nvPr/>
        </p:nvSpPr>
        <p:spPr>
          <a:xfrm>
            <a:off x="5531080" y="16911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BAE54AD-35D6-4F17-A519-11A2589C912E}"/>
              </a:ext>
            </a:extLst>
          </p:cNvPr>
          <p:cNvSpPr txBox="1"/>
          <p:nvPr/>
        </p:nvSpPr>
        <p:spPr>
          <a:xfrm>
            <a:off x="5070148" y="16612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67BDA70-BB7F-4E98-97DF-C64190563E4B}"/>
              </a:ext>
            </a:extLst>
          </p:cNvPr>
          <p:cNvSpPr txBox="1"/>
          <p:nvPr/>
        </p:nvSpPr>
        <p:spPr>
          <a:xfrm>
            <a:off x="4724833" y="166837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3DF4711-B115-402D-9CFD-5BACD25285DD}"/>
              </a:ext>
            </a:extLst>
          </p:cNvPr>
          <p:cNvSpPr txBox="1"/>
          <p:nvPr/>
        </p:nvSpPr>
        <p:spPr>
          <a:xfrm>
            <a:off x="4377606" y="16365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73BBAFC-80EF-4B91-8AF9-1309FE37DF0B}"/>
              </a:ext>
            </a:extLst>
          </p:cNvPr>
          <p:cNvSpPr txBox="1"/>
          <p:nvPr/>
        </p:nvSpPr>
        <p:spPr>
          <a:xfrm>
            <a:off x="4416472" y="14958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C65405B-C570-4D8A-949E-F6EDDC09879A}"/>
              </a:ext>
            </a:extLst>
          </p:cNvPr>
          <p:cNvSpPr txBox="1"/>
          <p:nvPr/>
        </p:nvSpPr>
        <p:spPr>
          <a:xfrm>
            <a:off x="4799139" y="14511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F7EC5E3-2DA6-47BB-9B72-0EFD820ADDF5}"/>
              </a:ext>
            </a:extLst>
          </p:cNvPr>
          <p:cNvSpPr txBox="1"/>
          <p:nvPr/>
        </p:nvSpPr>
        <p:spPr>
          <a:xfrm>
            <a:off x="5100966" y="1451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D0A5586-FB37-4F27-AAC5-FD60C5EB5EC2}"/>
              </a:ext>
            </a:extLst>
          </p:cNvPr>
          <p:cNvSpPr txBox="1"/>
          <p:nvPr/>
        </p:nvSpPr>
        <p:spPr>
          <a:xfrm>
            <a:off x="5535887" y="1411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A91CA99-748B-480A-8896-661CB5D40BC4}"/>
              </a:ext>
            </a:extLst>
          </p:cNvPr>
          <p:cNvSpPr txBox="1"/>
          <p:nvPr/>
        </p:nvSpPr>
        <p:spPr>
          <a:xfrm>
            <a:off x="5897364" y="15774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CAF0958-4F2A-48A8-829F-70FDFB09B887}"/>
              </a:ext>
            </a:extLst>
          </p:cNvPr>
          <p:cNvSpPr txBox="1"/>
          <p:nvPr/>
        </p:nvSpPr>
        <p:spPr>
          <a:xfrm>
            <a:off x="6309881" y="1577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5C4D5F8-D9FB-4FCD-B2C1-78BA73FC7EB3}"/>
              </a:ext>
            </a:extLst>
          </p:cNvPr>
          <p:cNvSpPr/>
          <p:nvPr/>
        </p:nvSpPr>
        <p:spPr>
          <a:xfrm>
            <a:off x="3002896" y="384021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43850F59-0A15-4EFF-B563-A68529A61C15}"/>
              </a:ext>
            </a:extLst>
          </p:cNvPr>
          <p:cNvSpPr/>
          <p:nvPr/>
        </p:nvSpPr>
        <p:spPr>
          <a:xfrm>
            <a:off x="2264144" y="4858123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48363542-1C74-4C66-861C-01F33192011E}"/>
              </a:ext>
            </a:extLst>
          </p:cNvPr>
          <p:cNvSpPr/>
          <p:nvPr/>
        </p:nvSpPr>
        <p:spPr>
          <a:xfrm>
            <a:off x="3009185" y="5790079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EF109A93-2679-44E1-88B3-EEDFD28537A6}"/>
              </a:ext>
            </a:extLst>
          </p:cNvPr>
          <p:cNvSpPr/>
          <p:nvPr/>
        </p:nvSpPr>
        <p:spPr>
          <a:xfrm>
            <a:off x="4423701" y="3846478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C57A1CE6-2BAB-4F08-8E11-89C97962FAAA}"/>
              </a:ext>
            </a:extLst>
          </p:cNvPr>
          <p:cNvSpPr/>
          <p:nvPr/>
        </p:nvSpPr>
        <p:spPr>
          <a:xfrm>
            <a:off x="5269030" y="4797465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F62811A3-450E-445C-96AA-34BAAA63AF4C}"/>
              </a:ext>
            </a:extLst>
          </p:cNvPr>
          <p:cNvSpPr/>
          <p:nvPr/>
        </p:nvSpPr>
        <p:spPr>
          <a:xfrm>
            <a:off x="4423022" y="5736864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01A19008-2ADB-4014-A65D-9493601457BD}"/>
              </a:ext>
            </a:extLst>
          </p:cNvPr>
          <p:cNvCxnSpPr>
            <a:cxnSpLocks/>
            <a:stCxn id="188" idx="7"/>
            <a:endCxn id="187" idx="3"/>
          </p:cNvCxnSpPr>
          <p:nvPr/>
        </p:nvCxnSpPr>
        <p:spPr>
          <a:xfrm flipV="1">
            <a:off x="2349510" y="3925576"/>
            <a:ext cx="668033" cy="94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3C4EE2AD-15D3-488F-9038-158A34EAB4F0}"/>
              </a:ext>
            </a:extLst>
          </p:cNvPr>
          <p:cNvCxnSpPr>
            <a:cxnSpLocks/>
            <a:stCxn id="187" idx="6"/>
            <a:endCxn id="190" idx="2"/>
          </p:cNvCxnSpPr>
          <p:nvPr/>
        </p:nvCxnSpPr>
        <p:spPr>
          <a:xfrm>
            <a:off x="3102909" y="3890217"/>
            <a:ext cx="1320792" cy="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87DC1C0-C02B-4D17-B8AC-3D156A40BEAE}"/>
              </a:ext>
            </a:extLst>
          </p:cNvPr>
          <p:cNvCxnSpPr>
            <a:stCxn id="190" idx="5"/>
            <a:endCxn id="191" idx="1"/>
          </p:cNvCxnSpPr>
          <p:nvPr/>
        </p:nvCxnSpPr>
        <p:spPr>
          <a:xfrm>
            <a:off x="4509067" y="3931844"/>
            <a:ext cx="774610" cy="88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079CACB-5517-40F7-9D78-521DD4046F3C}"/>
              </a:ext>
            </a:extLst>
          </p:cNvPr>
          <p:cNvCxnSpPr>
            <a:stCxn id="192" idx="7"/>
            <a:endCxn id="191" idx="3"/>
          </p:cNvCxnSpPr>
          <p:nvPr/>
        </p:nvCxnSpPr>
        <p:spPr>
          <a:xfrm flipV="1">
            <a:off x="4508388" y="4882831"/>
            <a:ext cx="775289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E6EB0892-39CC-4E65-A4A1-3AD13728C564}"/>
              </a:ext>
            </a:extLst>
          </p:cNvPr>
          <p:cNvCxnSpPr>
            <a:stCxn id="188" idx="5"/>
            <a:endCxn id="189" idx="2"/>
          </p:cNvCxnSpPr>
          <p:nvPr/>
        </p:nvCxnSpPr>
        <p:spPr>
          <a:xfrm>
            <a:off x="2349510" y="4943489"/>
            <a:ext cx="659675" cy="8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9DE25A6-944A-4CB5-BE46-258AE77832C7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 flipV="1">
            <a:off x="3109198" y="5786871"/>
            <a:ext cx="1313824" cy="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53B49F1-A08E-40FB-A19A-44B00F36D1BD}"/>
              </a:ext>
            </a:extLst>
          </p:cNvPr>
          <p:cNvCxnSpPr>
            <a:stCxn id="187" idx="4"/>
            <a:endCxn id="189" idx="0"/>
          </p:cNvCxnSpPr>
          <p:nvPr/>
        </p:nvCxnSpPr>
        <p:spPr>
          <a:xfrm>
            <a:off x="3052903" y="3940223"/>
            <a:ext cx="6289" cy="18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C0958E4C-5922-437D-AD93-4E268198F586}"/>
              </a:ext>
            </a:extLst>
          </p:cNvPr>
          <p:cNvCxnSpPr>
            <a:stCxn id="192" idx="0"/>
            <a:endCxn id="190" idx="4"/>
          </p:cNvCxnSpPr>
          <p:nvPr/>
        </p:nvCxnSpPr>
        <p:spPr>
          <a:xfrm flipV="1">
            <a:off x="4473029" y="3946491"/>
            <a:ext cx="679" cy="179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1A83CB2E-1B9A-4AA8-ADB1-D41E8D554AC8}"/>
              </a:ext>
            </a:extLst>
          </p:cNvPr>
          <p:cNvCxnSpPr>
            <a:stCxn id="192" idx="1"/>
            <a:endCxn id="187" idx="5"/>
          </p:cNvCxnSpPr>
          <p:nvPr/>
        </p:nvCxnSpPr>
        <p:spPr>
          <a:xfrm flipH="1" flipV="1">
            <a:off x="3088262" y="3925576"/>
            <a:ext cx="1349407" cy="18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>
            <a:extLst>
              <a:ext uri="{FF2B5EF4-FFF2-40B4-BE49-F238E27FC236}">
                <a16:creationId xmlns:a16="http://schemas.microsoft.com/office/drawing/2014/main" id="{53BA708D-54BE-450C-AC5B-5358579CD5D2}"/>
              </a:ext>
            </a:extLst>
          </p:cNvPr>
          <p:cNvSpPr/>
          <p:nvPr/>
        </p:nvSpPr>
        <p:spPr>
          <a:xfrm>
            <a:off x="3743099" y="6482852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s</a:t>
            </a:r>
            <a:endParaRPr lang="zh-CN" altLang="en-US" sz="105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42D563D-92E2-43C7-A6E6-F09B578724FC}"/>
              </a:ext>
            </a:extLst>
          </p:cNvPr>
          <p:cNvSpPr/>
          <p:nvPr/>
        </p:nvSpPr>
        <p:spPr>
          <a:xfrm>
            <a:off x="3750853" y="2976371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t</a:t>
            </a:r>
            <a:endParaRPr lang="zh-CN" altLang="en-US" sz="1050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E08B428-50F4-48CF-AF1A-69D10E010BD8}"/>
              </a:ext>
            </a:extLst>
          </p:cNvPr>
          <p:cNvCxnSpPr>
            <a:cxnSpLocks/>
            <a:stCxn id="187" idx="7"/>
            <a:endCxn id="203" idx="3"/>
          </p:cNvCxnSpPr>
          <p:nvPr/>
        </p:nvCxnSpPr>
        <p:spPr>
          <a:xfrm flipV="1">
            <a:off x="3088262" y="3061737"/>
            <a:ext cx="677238" cy="7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2A453F0A-2548-41E8-8A82-AC9650B45141}"/>
              </a:ext>
            </a:extLst>
          </p:cNvPr>
          <p:cNvCxnSpPr>
            <a:stCxn id="188" idx="0"/>
            <a:endCxn id="203" idx="2"/>
          </p:cNvCxnSpPr>
          <p:nvPr/>
        </p:nvCxnSpPr>
        <p:spPr>
          <a:xfrm rot="5400000" flipH="1" flipV="1">
            <a:off x="2116630" y="3223900"/>
            <a:ext cx="1831745" cy="1436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3700F8F0-E4D9-49F5-B4C7-589132257756}"/>
              </a:ext>
            </a:extLst>
          </p:cNvPr>
          <p:cNvCxnSpPr>
            <a:stCxn id="189" idx="2"/>
            <a:endCxn id="203" idx="2"/>
          </p:cNvCxnSpPr>
          <p:nvPr/>
        </p:nvCxnSpPr>
        <p:spPr>
          <a:xfrm rot="10800000" flipH="1">
            <a:off x="3009185" y="3026378"/>
            <a:ext cx="741668" cy="2813708"/>
          </a:xfrm>
          <a:prstGeom prst="curvedConnector3">
            <a:avLst>
              <a:gd name="adj1" fmla="val -15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AE2BE4E-C1B0-480C-A2BD-DBA2CF6984CF}"/>
              </a:ext>
            </a:extLst>
          </p:cNvPr>
          <p:cNvCxnSpPr>
            <a:cxnSpLocks/>
            <a:stCxn id="190" idx="1"/>
            <a:endCxn id="203" idx="5"/>
          </p:cNvCxnSpPr>
          <p:nvPr/>
        </p:nvCxnSpPr>
        <p:spPr>
          <a:xfrm flipH="1" flipV="1">
            <a:off x="3836219" y="3061737"/>
            <a:ext cx="602129" cy="7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曲线 207">
            <a:extLst>
              <a:ext uri="{FF2B5EF4-FFF2-40B4-BE49-F238E27FC236}">
                <a16:creationId xmlns:a16="http://schemas.microsoft.com/office/drawing/2014/main" id="{5ABCF6FB-8A31-4245-8288-3A0606B327D0}"/>
              </a:ext>
            </a:extLst>
          </p:cNvPr>
          <p:cNvCxnSpPr>
            <a:cxnSpLocks/>
            <a:stCxn id="191" idx="0"/>
            <a:endCxn id="203" idx="6"/>
          </p:cNvCxnSpPr>
          <p:nvPr/>
        </p:nvCxnSpPr>
        <p:spPr>
          <a:xfrm rot="16200000" flipV="1">
            <a:off x="3699409" y="3177836"/>
            <a:ext cx="1771087" cy="1468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3CA09232-3AF8-4A65-9332-A5D97E42E375}"/>
              </a:ext>
            </a:extLst>
          </p:cNvPr>
          <p:cNvCxnSpPr>
            <a:cxnSpLocks/>
            <a:stCxn id="192" idx="6"/>
            <a:endCxn id="203" idx="6"/>
          </p:cNvCxnSpPr>
          <p:nvPr/>
        </p:nvCxnSpPr>
        <p:spPr>
          <a:xfrm flipH="1" flipV="1">
            <a:off x="3850866" y="3026378"/>
            <a:ext cx="672169" cy="2760493"/>
          </a:xfrm>
          <a:prstGeom prst="curvedConnector3">
            <a:avLst>
              <a:gd name="adj1" fmla="val -197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A3F1EBCE-A8F8-4B14-B588-E4D7B9B34694}"/>
              </a:ext>
            </a:extLst>
          </p:cNvPr>
          <p:cNvCxnSpPr>
            <a:cxnSpLocks/>
            <a:stCxn id="202" idx="1"/>
            <a:endCxn id="189" idx="5"/>
          </p:cNvCxnSpPr>
          <p:nvPr/>
        </p:nvCxnSpPr>
        <p:spPr>
          <a:xfrm flipH="1" flipV="1">
            <a:off x="3094551" y="5875445"/>
            <a:ext cx="663195" cy="6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8F0AA7F9-F1F3-4DC6-8592-51E75048D2C2}"/>
              </a:ext>
            </a:extLst>
          </p:cNvPr>
          <p:cNvCxnSpPr>
            <a:stCxn id="202" idx="7"/>
            <a:endCxn id="192" idx="4"/>
          </p:cNvCxnSpPr>
          <p:nvPr/>
        </p:nvCxnSpPr>
        <p:spPr>
          <a:xfrm flipV="1">
            <a:off x="3828465" y="5836877"/>
            <a:ext cx="644564" cy="66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曲线 211">
            <a:extLst>
              <a:ext uri="{FF2B5EF4-FFF2-40B4-BE49-F238E27FC236}">
                <a16:creationId xmlns:a16="http://schemas.microsoft.com/office/drawing/2014/main" id="{BCFB2963-1728-4290-A87D-A29CCAF59494}"/>
              </a:ext>
            </a:extLst>
          </p:cNvPr>
          <p:cNvCxnSpPr>
            <a:stCxn id="202" idx="2"/>
            <a:endCxn id="188" idx="4"/>
          </p:cNvCxnSpPr>
          <p:nvPr/>
        </p:nvCxnSpPr>
        <p:spPr>
          <a:xfrm rot="10800000">
            <a:off x="2314151" y="4958137"/>
            <a:ext cx="1428948" cy="1574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曲线 212">
            <a:extLst>
              <a:ext uri="{FF2B5EF4-FFF2-40B4-BE49-F238E27FC236}">
                <a16:creationId xmlns:a16="http://schemas.microsoft.com/office/drawing/2014/main" id="{156ED650-C2A1-46C6-A996-2DEE006BA3C5}"/>
              </a:ext>
            </a:extLst>
          </p:cNvPr>
          <p:cNvCxnSpPr>
            <a:stCxn id="202" idx="6"/>
            <a:endCxn id="191" idx="4"/>
          </p:cNvCxnSpPr>
          <p:nvPr/>
        </p:nvCxnSpPr>
        <p:spPr>
          <a:xfrm flipV="1">
            <a:off x="3843112" y="4897478"/>
            <a:ext cx="1475925" cy="1635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曲线 213">
            <a:extLst>
              <a:ext uri="{FF2B5EF4-FFF2-40B4-BE49-F238E27FC236}">
                <a16:creationId xmlns:a16="http://schemas.microsoft.com/office/drawing/2014/main" id="{9BB893E1-6B33-4BA3-913C-EC9ACD73ED7F}"/>
              </a:ext>
            </a:extLst>
          </p:cNvPr>
          <p:cNvCxnSpPr>
            <a:stCxn id="202" idx="2"/>
            <a:endCxn id="187" idx="2"/>
          </p:cNvCxnSpPr>
          <p:nvPr/>
        </p:nvCxnSpPr>
        <p:spPr>
          <a:xfrm rot="10800000">
            <a:off x="3002897" y="3890217"/>
            <a:ext cx="740203" cy="2642642"/>
          </a:xfrm>
          <a:prstGeom prst="curvedConnector3">
            <a:avLst>
              <a:gd name="adj1" fmla="val 2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394C9A3C-C203-47AC-B97D-7AD8D65281B2}"/>
              </a:ext>
            </a:extLst>
          </p:cNvPr>
          <p:cNvCxnSpPr>
            <a:cxnSpLocks/>
            <a:stCxn id="202" idx="6"/>
            <a:endCxn id="190" idx="6"/>
          </p:cNvCxnSpPr>
          <p:nvPr/>
        </p:nvCxnSpPr>
        <p:spPr>
          <a:xfrm flipV="1">
            <a:off x="3843112" y="3896485"/>
            <a:ext cx="680602" cy="2636374"/>
          </a:xfrm>
          <a:prstGeom prst="curvedConnector3">
            <a:avLst>
              <a:gd name="adj1" fmla="val 29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本框 215">
            <a:extLst>
              <a:ext uri="{FF2B5EF4-FFF2-40B4-BE49-F238E27FC236}">
                <a16:creationId xmlns:a16="http://schemas.microsoft.com/office/drawing/2014/main" id="{2C80DE57-5D52-4D27-AE07-D3B0ED7872A0}"/>
              </a:ext>
            </a:extLst>
          </p:cNvPr>
          <p:cNvSpPr txBox="1"/>
          <p:nvPr/>
        </p:nvSpPr>
        <p:spPr>
          <a:xfrm>
            <a:off x="4670909" y="58801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BD58509A-09BB-4907-B547-F44B9C625841}"/>
              </a:ext>
            </a:extLst>
          </p:cNvPr>
          <p:cNvSpPr txBox="1"/>
          <p:nvPr/>
        </p:nvSpPr>
        <p:spPr>
          <a:xfrm>
            <a:off x="5273923" y="58693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AC95EC3-5399-497F-A8DC-AFA1F1624184}"/>
              </a:ext>
            </a:extLst>
          </p:cNvPr>
          <p:cNvSpPr txBox="1"/>
          <p:nvPr/>
        </p:nvSpPr>
        <p:spPr>
          <a:xfrm>
            <a:off x="3940980" y="59190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865CE831-9DF6-4339-A321-8150D1177466}"/>
              </a:ext>
            </a:extLst>
          </p:cNvPr>
          <p:cNvSpPr txBox="1"/>
          <p:nvPr/>
        </p:nvSpPr>
        <p:spPr>
          <a:xfrm>
            <a:off x="3274839" y="59393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6727C1D6-E451-4EEB-8F39-799806F9B616}"/>
              </a:ext>
            </a:extLst>
          </p:cNvPr>
          <p:cNvSpPr txBox="1"/>
          <p:nvPr/>
        </p:nvSpPr>
        <p:spPr>
          <a:xfrm>
            <a:off x="2703459" y="593936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FB8BCB58-DCC3-45FB-ADCE-180ABE8C98C1}"/>
              </a:ext>
            </a:extLst>
          </p:cNvPr>
          <p:cNvSpPr txBox="1"/>
          <p:nvPr/>
        </p:nvSpPr>
        <p:spPr>
          <a:xfrm>
            <a:off x="2078195" y="581347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9FFDBE54-A306-4108-AF1C-71EFB863DA67}"/>
              </a:ext>
            </a:extLst>
          </p:cNvPr>
          <p:cNvSpPr txBox="1"/>
          <p:nvPr/>
        </p:nvSpPr>
        <p:spPr>
          <a:xfrm>
            <a:off x="2195549" y="31755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18AF6430-B497-4BC2-8E43-5E7DB82C7CC0}"/>
              </a:ext>
            </a:extLst>
          </p:cNvPr>
          <p:cNvSpPr txBox="1"/>
          <p:nvPr/>
        </p:nvSpPr>
        <p:spPr>
          <a:xfrm>
            <a:off x="2877210" y="316375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8DCEC3B5-2B5E-4665-B5A2-DE449E0FAA86}"/>
              </a:ext>
            </a:extLst>
          </p:cNvPr>
          <p:cNvSpPr txBox="1"/>
          <p:nvPr/>
        </p:nvSpPr>
        <p:spPr>
          <a:xfrm>
            <a:off x="3350501" y="31967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D94450E4-D63E-4067-A01C-78A9BE310C20}"/>
              </a:ext>
            </a:extLst>
          </p:cNvPr>
          <p:cNvSpPr txBox="1"/>
          <p:nvPr/>
        </p:nvSpPr>
        <p:spPr>
          <a:xfrm>
            <a:off x="3938578" y="320788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53A0434-7621-49FA-B88F-90CF986D51DF}"/>
              </a:ext>
            </a:extLst>
          </p:cNvPr>
          <p:cNvSpPr txBox="1"/>
          <p:nvPr/>
        </p:nvSpPr>
        <p:spPr>
          <a:xfrm>
            <a:off x="4589807" y="32240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81665FC0-D95F-4D9D-88FF-93800798CBBC}"/>
              </a:ext>
            </a:extLst>
          </p:cNvPr>
          <p:cNvSpPr txBox="1"/>
          <p:nvPr/>
        </p:nvSpPr>
        <p:spPr>
          <a:xfrm>
            <a:off x="5067504" y="32299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3576314-8877-4F97-9439-8404E8B3DD5A}"/>
              </a:ext>
            </a:extLst>
          </p:cNvPr>
          <p:cNvSpPr/>
          <p:nvPr/>
        </p:nvSpPr>
        <p:spPr>
          <a:xfrm>
            <a:off x="898261" y="549277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BF7F103-E704-4C50-95C5-4650EBB27E62}"/>
              </a:ext>
            </a:extLst>
          </p:cNvPr>
          <p:cNvSpPr/>
          <p:nvPr/>
        </p:nvSpPr>
        <p:spPr>
          <a:xfrm>
            <a:off x="422011" y="1056483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F0416E6-0E84-49C3-BB3C-BD9F858960A3}"/>
              </a:ext>
            </a:extLst>
          </p:cNvPr>
          <p:cNvSpPr/>
          <p:nvPr/>
        </p:nvSpPr>
        <p:spPr>
          <a:xfrm>
            <a:off x="948267" y="156369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43F55E3-ADDA-40B8-A44A-BB525EFA3AC8}"/>
              </a:ext>
            </a:extLst>
          </p:cNvPr>
          <p:cNvSpPr/>
          <p:nvPr/>
        </p:nvSpPr>
        <p:spPr>
          <a:xfrm>
            <a:off x="1812661" y="54213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CCB8B0-CC54-4117-B078-BF15D8AF15F7}"/>
              </a:ext>
            </a:extLst>
          </p:cNvPr>
          <p:cNvSpPr/>
          <p:nvPr/>
        </p:nvSpPr>
        <p:spPr>
          <a:xfrm>
            <a:off x="2369874" y="1056482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90C39E5-D147-4BDC-AF7D-3127982F5E75}"/>
              </a:ext>
            </a:extLst>
          </p:cNvPr>
          <p:cNvSpPr/>
          <p:nvPr/>
        </p:nvSpPr>
        <p:spPr>
          <a:xfrm>
            <a:off x="1812661" y="156369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0A5556-F010-4891-A2F7-3F4CDD456BD1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507377" y="634643"/>
            <a:ext cx="405531" cy="43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B228B2D-74EA-4E09-9C5D-33D4932AD2AB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998274" y="592140"/>
            <a:ext cx="814387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C72C22E-BF66-4F76-9D2D-0F90A3D31D39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1898027" y="627499"/>
            <a:ext cx="486494" cy="44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077D003-5644-4C25-8610-748FBEA7A9E5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898027" y="1141848"/>
            <a:ext cx="486494" cy="43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440E8F3-2846-4C30-8394-C76DDAFD0F39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07377" y="1141849"/>
            <a:ext cx="440890" cy="47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F902BAF-757E-48C4-A899-707ED647C62C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1048280" y="1613697"/>
            <a:ext cx="76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4B769A-FB7B-469E-863A-0DB7C0A9EB7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948268" y="649290"/>
            <a:ext cx="5000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0B7D9EC-555D-41D2-AE7D-7617927A91EE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V="1">
            <a:off x="1862668" y="642146"/>
            <a:ext cx="0" cy="9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E388D-BFA4-4091-A65C-8DD1159C1CBF}"/>
              </a:ext>
            </a:extLst>
          </p:cNvPr>
          <p:cNvCxnSpPr>
            <a:stCxn id="9" idx="1"/>
            <a:endCxn id="4" idx="5"/>
          </p:cNvCxnSpPr>
          <p:nvPr/>
        </p:nvCxnSpPr>
        <p:spPr>
          <a:xfrm flipH="1" flipV="1">
            <a:off x="983627" y="634643"/>
            <a:ext cx="843681" cy="94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D79451-EF93-4FA5-9247-EF99ADA137DA}"/>
              </a:ext>
            </a:extLst>
          </p:cNvPr>
          <p:cNvSpPr txBox="1"/>
          <p:nvPr/>
        </p:nvSpPr>
        <p:spPr>
          <a:xfrm>
            <a:off x="357243" y="6271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00C885-2772-44BA-A769-7FFBA4C918B9}"/>
              </a:ext>
            </a:extLst>
          </p:cNvPr>
          <p:cNvSpPr txBox="1"/>
          <p:nvPr/>
        </p:nvSpPr>
        <p:spPr>
          <a:xfrm>
            <a:off x="407364" y="13309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1B6B87-828D-435E-BEFE-C8BD12952AA8}"/>
              </a:ext>
            </a:extLst>
          </p:cNvPr>
          <p:cNvSpPr txBox="1"/>
          <p:nvPr/>
        </p:nvSpPr>
        <p:spPr>
          <a:xfrm>
            <a:off x="664948" y="9465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AA6700-3613-4713-A71E-9008D9CD4471}"/>
              </a:ext>
            </a:extLst>
          </p:cNvPr>
          <p:cNvSpPr txBox="1"/>
          <p:nvPr/>
        </p:nvSpPr>
        <p:spPr>
          <a:xfrm>
            <a:off x="1299606" y="8511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7181BE4-8DC2-4123-8848-38406F150A09}"/>
              </a:ext>
            </a:extLst>
          </p:cNvPr>
          <p:cNvSpPr txBox="1"/>
          <p:nvPr/>
        </p:nvSpPr>
        <p:spPr>
          <a:xfrm>
            <a:off x="1804336" y="9556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ABBA0B-C94C-4266-BC1B-3DBB6CF4612B}"/>
              </a:ext>
            </a:extLst>
          </p:cNvPr>
          <p:cNvSpPr txBox="1"/>
          <p:nvPr/>
        </p:nvSpPr>
        <p:spPr>
          <a:xfrm>
            <a:off x="2055677" y="13132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8CD9AE-D08E-48AE-BBAE-43809731DEB0}"/>
              </a:ext>
            </a:extLst>
          </p:cNvPr>
          <p:cNvSpPr txBox="1"/>
          <p:nvPr/>
        </p:nvSpPr>
        <p:spPr>
          <a:xfrm>
            <a:off x="2055677" y="6271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394079-7688-4ECF-A054-D62C8631777B}"/>
              </a:ext>
            </a:extLst>
          </p:cNvPr>
          <p:cNvSpPr txBox="1"/>
          <p:nvPr/>
        </p:nvSpPr>
        <p:spPr>
          <a:xfrm>
            <a:off x="1241000" y="16210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C4D0AC5-95AF-4554-91C0-F98E9B05EA5E}"/>
              </a:ext>
            </a:extLst>
          </p:cNvPr>
          <p:cNvSpPr/>
          <p:nvPr/>
        </p:nvSpPr>
        <p:spPr>
          <a:xfrm>
            <a:off x="4184386" y="51683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05D44B-9224-4970-8DC1-83B9BB61B3A3}"/>
              </a:ext>
            </a:extLst>
          </p:cNvPr>
          <p:cNvSpPr/>
          <p:nvPr/>
        </p:nvSpPr>
        <p:spPr>
          <a:xfrm>
            <a:off x="3708136" y="1024036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1A578D7-EA5A-4B75-8A37-42A56329C573}"/>
              </a:ext>
            </a:extLst>
          </p:cNvPr>
          <p:cNvSpPr/>
          <p:nvPr/>
        </p:nvSpPr>
        <p:spPr>
          <a:xfrm>
            <a:off x="4234392" y="153124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25820F-0187-4E4C-A75C-BDF3BF2A9A0A}"/>
              </a:ext>
            </a:extLst>
          </p:cNvPr>
          <p:cNvSpPr/>
          <p:nvPr/>
        </p:nvSpPr>
        <p:spPr>
          <a:xfrm>
            <a:off x="5098786" y="509686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27209E-083B-4388-8CBC-52BE2D04094C}"/>
              </a:ext>
            </a:extLst>
          </p:cNvPr>
          <p:cNvSpPr/>
          <p:nvPr/>
        </p:nvSpPr>
        <p:spPr>
          <a:xfrm>
            <a:off x="5655999" y="1024035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CD20ACA-3C1C-4C02-8D5F-AEBF6C8D1440}"/>
              </a:ext>
            </a:extLst>
          </p:cNvPr>
          <p:cNvSpPr/>
          <p:nvPr/>
        </p:nvSpPr>
        <p:spPr>
          <a:xfrm>
            <a:off x="5098786" y="153124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40A4264-5442-42A9-8146-5871884B08FF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3793502" y="602196"/>
            <a:ext cx="405531" cy="43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3BC1C6F-21EB-442C-9034-5F40E813B0F9}"/>
              </a:ext>
            </a:extLst>
          </p:cNvPr>
          <p:cNvCxnSpPr>
            <a:stCxn id="27" idx="6"/>
            <a:endCxn id="30" idx="2"/>
          </p:cNvCxnSpPr>
          <p:nvPr/>
        </p:nvCxnSpPr>
        <p:spPr>
          <a:xfrm flipV="1">
            <a:off x="4284399" y="559693"/>
            <a:ext cx="814387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DA64ED-8324-4BBA-A99C-96393119278C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5184152" y="595052"/>
            <a:ext cx="486494" cy="44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28EAA5-AD55-4C42-9143-BBA2D34097A9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5184152" y="1109401"/>
            <a:ext cx="486494" cy="43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8360577-A652-4090-9520-4FC81711A90F}"/>
              </a:ext>
            </a:extLst>
          </p:cNvPr>
          <p:cNvCxnSpPr>
            <a:stCxn id="28" idx="5"/>
            <a:endCxn id="29" idx="2"/>
          </p:cNvCxnSpPr>
          <p:nvPr/>
        </p:nvCxnSpPr>
        <p:spPr>
          <a:xfrm>
            <a:off x="3793502" y="1109402"/>
            <a:ext cx="440890" cy="47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4AF04B-D493-4E13-AF1C-B484753603BC}"/>
              </a:ext>
            </a:extLst>
          </p:cNvPr>
          <p:cNvCxnSpPr>
            <a:stCxn id="29" idx="6"/>
            <a:endCxn id="32" idx="2"/>
          </p:cNvCxnSpPr>
          <p:nvPr/>
        </p:nvCxnSpPr>
        <p:spPr>
          <a:xfrm>
            <a:off x="4334405" y="1581250"/>
            <a:ext cx="76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E578588-C0A1-4227-B68B-63535B480A78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4234393" y="616843"/>
            <a:ext cx="5000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542FAA6-6D57-4A52-85BC-DFC1CB9F2FE0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5148793" y="609699"/>
            <a:ext cx="0" cy="9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B767B9F-B249-439B-8A94-2517A62CB2E1}"/>
              </a:ext>
            </a:extLst>
          </p:cNvPr>
          <p:cNvCxnSpPr>
            <a:stCxn id="32" idx="1"/>
            <a:endCxn id="27" idx="5"/>
          </p:cNvCxnSpPr>
          <p:nvPr/>
        </p:nvCxnSpPr>
        <p:spPr>
          <a:xfrm flipH="1" flipV="1">
            <a:off x="4269752" y="602196"/>
            <a:ext cx="843681" cy="94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2E40F76-2156-419F-83E7-674E9587DB7C}"/>
              </a:ext>
            </a:extLst>
          </p:cNvPr>
          <p:cNvSpPr txBox="1"/>
          <p:nvPr/>
        </p:nvSpPr>
        <p:spPr>
          <a:xfrm>
            <a:off x="3588758" y="549277"/>
            <a:ext cx="49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3,13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41AA9A8-EDBB-4637-8480-0C1E2B7106CD}"/>
              </a:ext>
            </a:extLst>
          </p:cNvPr>
          <p:cNvSpPr txBox="1"/>
          <p:nvPr/>
        </p:nvSpPr>
        <p:spPr>
          <a:xfrm>
            <a:off x="3706479" y="1288119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FB9CCC-CE70-4DE8-B671-3ABE5C589D11}"/>
              </a:ext>
            </a:extLst>
          </p:cNvPr>
          <p:cNvSpPr txBox="1"/>
          <p:nvPr/>
        </p:nvSpPr>
        <p:spPr>
          <a:xfrm>
            <a:off x="3791026" y="927437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20,20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A653F40-41FE-4A56-B4F8-3B4359D65600}"/>
              </a:ext>
            </a:extLst>
          </p:cNvPr>
          <p:cNvSpPr txBox="1"/>
          <p:nvPr/>
        </p:nvSpPr>
        <p:spPr>
          <a:xfrm>
            <a:off x="4518405" y="818697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CD4D52-57CE-4F05-82CB-99CE54513F1D}"/>
              </a:ext>
            </a:extLst>
          </p:cNvPr>
          <p:cNvSpPr txBox="1"/>
          <p:nvPr/>
        </p:nvSpPr>
        <p:spPr>
          <a:xfrm>
            <a:off x="5096963" y="923014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AC0DFC-16EC-4C5A-AE76-6BB6C6E6F719}"/>
              </a:ext>
            </a:extLst>
          </p:cNvPr>
          <p:cNvSpPr txBox="1"/>
          <p:nvPr/>
        </p:nvSpPr>
        <p:spPr>
          <a:xfrm>
            <a:off x="5229594" y="128079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13,13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DD296A-E90B-4830-B772-565B96C708FE}"/>
              </a:ext>
            </a:extLst>
          </p:cNvPr>
          <p:cNvSpPr txBox="1"/>
          <p:nvPr/>
        </p:nvSpPr>
        <p:spPr>
          <a:xfrm>
            <a:off x="5307286" y="490586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F991C6A-A1CB-45C9-9F34-D83DF4B0C857}"/>
              </a:ext>
            </a:extLst>
          </p:cNvPr>
          <p:cNvSpPr txBox="1"/>
          <p:nvPr/>
        </p:nvSpPr>
        <p:spPr>
          <a:xfrm>
            <a:off x="4383010" y="154589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10,23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23362B4-1040-44CC-BCBB-25AE27A1BA54}"/>
              </a:ext>
            </a:extLst>
          </p:cNvPr>
          <p:cNvSpPr txBox="1"/>
          <p:nvPr/>
        </p:nvSpPr>
        <p:spPr>
          <a:xfrm>
            <a:off x="1241162" y="31936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BE37693-4040-41E8-99B8-1559BEFC1C0E}"/>
              </a:ext>
            </a:extLst>
          </p:cNvPr>
          <p:cNvSpPr txBox="1"/>
          <p:nvPr/>
        </p:nvSpPr>
        <p:spPr>
          <a:xfrm>
            <a:off x="4483278" y="266562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5CCE13-7246-4D6D-89C7-9E01C8D90C83}"/>
              </a:ext>
            </a:extLst>
          </p:cNvPr>
          <p:cNvCxnSpPr/>
          <p:nvPr/>
        </p:nvCxnSpPr>
        <p:spPr>
          <a:xfrm>
            <a:off x="2571750" y="1071129"/>
            <a:ext cx="1017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14AEDEBC-7670-43A6-8866-483223999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220261"/>
              </p:ext>
            </p:extLst>
          </p:nvPr>
        </p:nvGraphicFramePr>
        <p:xfrm>
          <a:off x="2505801" y="678886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117440" imgH="393480" progId="Equation.DSMT4">
                  <p:embed/>
                </p:oleObj>
              </mc:Choice>
              <mc:Fallback>
                <p:oleObj name="Equation" r:id="rId3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801" y="678886"/>
                        <a:ext cx="1117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7A51433-C512-41A4-B6FB-C0D9973C85DB}"/>
              </a:ext>
            </a:extLst>
          </p:cNvPr>
          <p:cNvCxnSpPr/>
          <p:nvPr/>
        </p:nvCxnSpPr>
        <p:spPr>
          <a:xfrm>
            <a:off x="6003383" y="1071129"/>
            <a:ext cx="1017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1745736-47D9-4401-AD2A-8FBF713F0FCE}"/>
              </a:ext>
            </a:extLst>
          </p:cNvPr>
          <p:cNvSpPr txBox="1"/>
          <p:nvPr/>
        </p:nvSpPr>
        <p:spPr>
          <a:xfrm>
            <a:off x="5862513" y="6128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找不到可减载轨道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当前流就是最小流</a:t>
            </a:r>
          </a:p>
        </p:txBody>
      </p:sp>
    </p:spTree>
    <p:extLst>
      <p:ext uri="{BB962C8B-B14F-4D97-AF65-F5344CB8AC3E}">
        <p14:creationId xmlns:p14="http://schemas.microsoft.com/office/powerpoint/2010/main" val="96665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E4462-10D7-43E8-9BD1-8D17CEA14B6C}"/>
              </a:ext>
            </a:extLst>
          </p:cNvPr>
          <p:cNvSpPr/>
          <p:nvPr/>
        </p:nvSpPr>
        <p:spPr>
          <a:xfrm>
            <a:off x="1853270" y="2648942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ECF2170-67F7-4682-BA49-67CDDCD5F29A}"/>
              </a:ext>
            </a:extLst>
          </p:cNvPr>
          <p:cNvSpPr/>
          <p:nvPr/>
        </p:nvSpPr>
        <p:spPr>
          <a:xfrm>
            <a:off x="1114518" y="366685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0B1410-BD8E-4AC3-A5BD-4792A79F1703}"/>
              </a:ext>
            </a:extLst>
          </p:cNvPr>
          <p:cNvSpPr/>
          <p:nvPr/>
        </p:nvSpPr>
        <p:spPr>
          <a:xfrm>
            <a:off x="1859559" y="4598811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216FFA2-02B2-4CDD-B867-1C6F0F5B9A46}"/>
              </a:ext>
            </a:extLst>
          </p:cNvPr>
          <p:cNvSpPr/>
          <p:nvPr/>
        </p:nvSpPr>
        <p:spPr>
          <a:xfrm>
            <a:off x="3274075" y="265521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383ADE-90BC-457E-A915-9C36C8980934}"/>
              </a:ext>
            </a:extLst>
          </p:cNvPr>
          <p:cNvSpPr/>
          <p:nvPr/>
        </p:nvSpPr>
        <p:spPr>
          <a:xfrm>
            <a:off x="4119404" y="3606197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8F4C83-2C5B-4D72-8756-615ED93D02B5}"/>
              </a:ext>
            </a:extLst>
          </p:cNvPr>
          <p:cNvSpPr/>
          <p:nvPr/>
        </p:nvSpPr>
        <p:spPr>
          <a:xfrm>
            <a:off x="3273396" y="4545596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3D2E76-DC5C-40EE-AEF2-C39AC29452BF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199884" y="2734308"/>
            <a:ext cx="668033" cy="94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DEB59C-9FE0-432B-8B03-C744AF0095E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953283" y="2698949"/>
            <a:ext cx="1320792" cy="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3DFCF7-3ED1-4359-AF34-49A7ED1D219F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3359441" y="2740576"/>
            <a:ext cx="774610" cy="88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A738D2-88E6-4D55-9015-C5F522F77D50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3358762" y="3691563"/>
            <a:ext cx="775289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4DE4FCE-7304-4012-8FCE-161F74C55CA2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1199884" y="3752221"/>
            <a:ext cx="659675" cy="8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38BC8F-240D-4274-9643-629A6A611B3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59572" y="4595603"/>
            <a:ext cx="1313824" cy="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3BE6886-E736-4868-9279-FC8B4642FAA2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903277" y="2748955"/>
            <a:ext cx="6289" cy="18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79A9A6-A40E-4184-8AE9-ED3DB6D900C8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V="1">
            <a:off x="3323403" y="2755223"/>
            <a:ext cx="679" cy="179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3B3E94-1277-4F42-B71E-5BE1A6778546}"/>
              </a:ext>
            </a:extLst>
          </p:cNvPr>
          <p:cNvCxnSpPr>
            <a:stCxn id="9" idx="1"/>
            <a:endCxn id="4" idx="5"/>
          </p:cNvCxnSpPr>
          <p:nvPr/>
        </p:nvCxnSpPr>
        <p:spPr>
          <a:xfrm flipH="1" flipV="1">
            <a:off x="1938636" y="2734308"/>
            <a:ext cx="1349407" cy="18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40C8B3A-9664-4791-B678-DAAFDB213470}"/>
              </a:ext>
            </a:extLst>
          </p:cNvPr>
          <p:cNvSpPr/>
          <p:nvPr/>
        </p:nvSpPr>
        <p:spPr>
          <a:xfrm>
            <a:off x="2593473" y="5291584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s</a:t>
            </a:r>
            <a:endParaRPr lang="zh-CN" altLang="en-US" sz="105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9B2169-B927-4E60-8963-2754DE71A032}"/>
              </a:ext>
            </a:extLst>
          </p:cNvPr>
          <p:cNvSpPr/>
          <p:nvPr/>
        </p:nvSpPr>
        <p:spPr>
          <a:xfrm>
            <a:off x="2601227" y="1785103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t</a:t>
            </a:r>
            <a:endParaRPr lang="zh-CN" altLang="en-US" sz="105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46C827C-98D4-432C-87C4-020268C0F43E}"/>
              </a:ext>
            </a:extLst>
          </p:cNvPr>
          <p:cNvCxnSpPr>
            <a:cxnSpLocks/>
            <a:stCxn id="4" idx="7"/>
            <a:endCxn id="20" idx="3"/>
          </p:cNvCxnSpPr>
          <p:nvPr/>
        </p:nvCxnSpPr>
        <p:spPr>
          <a:xfrm flipV="1">
            <a:off x="1938636" y="1870469"/>
            <a:ext cx="677238" cy="7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7FD7D75C-4775-4E47-9177-E4D65864640B}"/>
              </a:ext>
            </a:extLst>
          </p:cNvPr>
          <p:cNvCxnSpPr>
            <a:stCxn id="5" idx="0"/>
            <a:endCxn id="20" idx="2"/>
          </p:cNvCxnSpPr>
          <p:nvPr/>
        </p:nvCxnSpPr>
        <p:spPr>
          <a:xfrm rot="5400000" flipH="1" flipV="1">
            <a:off x="967004" y="2032632"/>
            <a:ext cx="1831745" cy="1436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B9B205C9-6CAD-465E-83E6-1A9C93027149}"/>
              </a:ext>
            </a:extLst>
          </p:cNvPr>
          <p:cNvCxnSpPr>
            <a:stCxn id="6" idx="2"/>
            <a:endCxn id="20" idx="2"/>
          </p:cNvCxnSpPr>
          <p:nvPr/>
        </p:nvCxnSpPr>
        <p:spPr>
          <a:xfrm rot="10800000" flipH="1">
            <a:off x="1859559" y="1835110"/>
            <a:ext cx="741668" cy="2813708"/>
          </a:xfrm>
          <a:prstGeom prst="curvedConnector3">
            <a:avLst>
              <a:gd name="adj1" fmla="val -15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1825873-6714-4D33-AF88-FF81131B5D24}"/>
              </a:ext>
            </a:extLst>
          </p:cNvPr>
          <p:cNvCxnSpPr>
            <a:cxnSpLocks/>
            <a:stCxn id="7" idx="1"/>
            <a:endCxn id="20" idx="5"/>
          </p:cNvCxnSpPr>
          <p:nvPr/>
        </p:nvCxnSpPr>
        <p:spPr>
          <a:xfrm flipH="1" flipV="1">
            <a:off x="2686593" y="1870469"/>
            <a:ext cx="602129" cy="7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F0E849A-1875-4D86-A6A9-35953A9C5150}"/>
              </a:ext>
            </a:extLst>
          </p:cNvPr>
          <p:cNvCxnSpPr>
            <a:cxnSpLocks/>
            <a:stCxn id="8" idx="0"/>
            <a:endCxn id="20" idx="6"/>
          </p:cNvCxnSpPr>
          <p:nvPr/>
        </p:nvCxnSpPr>
        <p:spPr>
          <a:xfrm rot="16200000" flipV="1">
            <a:off x="2549783" y="1986568"/>
            <a:ext cx="1771087" cy="1468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CF1A0D86-6351-4A18-8D14-F09A1E3C3DD8}"/>
              </a:ext>
            </a:extLst>
          </p:cNvPr>
          <p:cNvCxnSpPr>
            <a:cxnSpLocks/>
            <a:stCxn id="9" idx="6"/>
            <a:endCxn id="20" idx="6"/>
          </p:cNvCxnSpPr>
          <p:nvPr/>
        </p:nvCxnSpPr>
        <p:spPr>
          <a:xfrm flipH="1" flipV="1">
            <a:off x="2701240" y="1835110"/>
            <a:ext cx="672169" cy="2760493"/>
          </a:xfrm>
          <a:prstGeom prst="curvedConnector3">
            <a:avLst>
              <a:gd name="adj1" fmla="val -197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323BBB-E27A-4652-8792-A252D58BD235}"/>
              </a:ext>
            </a:extLst>
          </p:cNvPr>
          <p:cNvCxnSpPr>
            <a:cxnSpLocks/>
            <a:stCxn id="19" idx="1"/>
            <a:endCxn id="6" idx="5"/>
          </p:cNvCxnSpPr>
          <p:nvPr/>
        </p:nvCxnSpPr>
        <p:spPr>
          <a:xfrm flipH="1" flipV="1">
            <a:off x="1944925" y="4684177"/>
            <a:ext cx="663195" cy="6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B76A1C-F637-4F75-A375-ADFCE861E6AD}"/>
              </a:ext>
            </a:extLst>
          </p:cNvPr>
          <p:cNvCxnSpPr>
            <a:stCxn id="19" idx="7"/>
            <a:endCxn id="9" idx="4"/>
          </p:cNvCxnSpPr>
          <p:nvPr/>
        </p:nvCxnSpPr>
        <p:spPr>
          <a:xfrm flipV="1">
            <a:off x="2678839" y="4645609"/>
            <a:ext cx="644564" cy="66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216AB52-2279-4775-A4E7-35B23699E142}"/>
              </a:ext>
            </a:extLst>
          </p:cNvPr>
          <p:cNvCxnSpPr>
            <a:stCxn id="19" idx="2"/>
            <a:endCxn id="5" idx="4"/>
          </p:cNvCxnSpPr>
          <p:nvPr/>
        </p:nvCxnSpPr>
        <p:spPr>
          <a:xfrm rot="10800000">
            <a:off x="1164525" y="3766869"/>
            <a:ext cx="1428948" cy="1574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7F5664C4-0FCD-4A46-B918-7180A868EC0E}"/>
              </a:ext>
            </a:extLst>
          </p:cNvPr>
          <p:cNvCxnSpPr>
            <a:stCxn id="19" idx="6"/>
            <a:endCxn id="8" idx="4"/>
          </p:cNvCxnSpPr>
          <p:nvPr/>
        </p:nvCxnSpPr>
        <p:spPr>
          <a:xfrm flipV="1">
            <a:off x="2693486" y="3706210"/>
            <a:ext cx="1475925" cy="1635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1E2C2ED0-000C-4597-9E33-E1CE520AED8E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10800000">
            <a:off x="1853271" y="2698949"/>
            <a:ext cx="740203" cy="2642642"/>
          </a:xfrm>
          <a:prstGeom prst="curvedConnector3">
            <a:avLst>
              <a:gd name="adj1" fmla="val 273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575A21F-29A2-433A-970D-2C6B9E09CF1D}"/>
              </a:ext>
            </a:extLst>
          </p:cNvPr>
          <p:cNvCxnSpPr>
            <a:cxnSpLocks/>
            <a:stCxn id="19" idx="6"/>
            <a:endCxn id="7" idx="6"/>
          </p:cNvCxnSpPr>
          <p:nvPr/>
        </p:nvCxnSpPr>
        <p:spPr>
          <a:xfrm flipV="1">
            <a:off x="2693486" y="2705217"/>
            <a:ext cx="680602" cy="2636374"/>
          </a:xfrm>
          <a:prstGeom prst="curvedConnector3">
            <a:avLst>
              <a:gd name="adj1" fmla="val 29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D2EA2FD-BAE8-4115-B8F3-49F7D9425567}"/>
              </a:ext>
            </a:extLst>
          </p:cNvPr>
          <p:cNvSpPr txBox="1"/>
          <p:nvPr/>
        </p:nvSpPr>
        <p:spPr>
          <a:xfrm>
            <a:off x="3521283" y="46888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D3C79C7-36FB-44E4-B28F-BC8B0D09E4E4}"/>
              </a:ext>
            </a:extLst>
          </p:cNvPr>
          <p:cNvSpPr txBox="1"/>
          <p:nvPr/>
        </p:nvSpPr>
        <p:spPr>
          <a:xfrm>
            <a:off x="4124297" y="467811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013C54-F4BB-4423-8577-83E1CCAA5429}"/>
              </a:ext>
            </a:extLst>
          </p:cNvPr>
          <p:cNvSpPr txBox="1"/>
          <p:nvPr/>
        </p:nvSpPr>
        <p:spPr>
          <a:xfrm>
            <a:off x="2791354" y="472773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90A377-A365-4775-8F41-55066E1C026B}"/>
              </a:ext>
            </a:extLst>
          </p:cNvPr>
          <p:cNvSpPr txBox="1"/>
          <p:nvPr/>
        </p:nvSpPr>
        <p:spPr>
          <a:xfrm>
            <a:off x="2125213" y="4748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AB0C73-94DA-4B03-A1BE-2DE94A99CEC9}"/>
              </a:ext>
            </a:extLst>
          </p:cNvPr>
          <p:cNvSpPr txBox="1"/>
          <p:nvPr/>
        </p:nvSpPr>
        <p:spPr>
          <a:xfrm>
            <a:off x="1553833" y="47480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6DFD9E-5614-401D-A238-7261E6FF9B58}"/>
              </a:ext>
            </a:extLst>
          </p:cNvPr>
          <p:cNvSpPr txBox="1"/>
          <p:nvPr/>
        </p:nvSpPr>
        <p:spPr>
          <a:xfrm>
            <a:off x="928569" y="46222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C7EA69A-CBAE-4774-8CF8-A6405A854D6E}"/>
              </a:ext>
            </a:extLst>
          </p:cNvPr>
          <p:cNvSpPr txBox="1"/>
          <p:nvPr/>
        </p:nvSpPr>
        <p:spPr>
          <a:xfrm>
            <a:off x="1045923" y="19842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43B951-85FD-4CF1-B609-B598D373B4C2}"/>
              </a:ext>
            </a:extLst>
          </p:cNvPr>
          <p:cNvSpPr txBox="1"/>
          <p:nvPr/>
        </p:nvSpPr>
        <p:spPr>
          <a:xfrm>
            <a:off x="1727584" y="19724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3D6431C-65C0-4256-9276-C8394E2C59BB}"/>
              </a:ext>
            </a:extLst>
          </p:cNvPr>
          <p:cNvSpPr txBox="1"/>
          <p:nvPr/>
        </p:nvSpPr>
        <p:spPr>
          <a:xfrm>
            <a:off x="2200875" y="20054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ADE9D73-DC09-48DA-B7B5-B96D0804315F}"/>
              </a:ext>
            </a:extLst>
          </p:cNvPr>
          <p:cNvSpPr txBox="1"/>
          <p:nvPr/>
        </p:nvSpPr>
        <p:spPr>
          <a:xfrm>
            <a:off x="2788952" y="201662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63D1DF-AD9A-4685-8BD4-5791B4EDC7E5}"/>
              </a:ext>
            </a:extLst>
          </p:cNvPr>
          <p:cNvSpPr txBox="1"/>
          <p:nvPr/>
        </p:nvSpPr>
        <p:spPr>
          <a:xfrm>
            <a:off x="3440181" y="20328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F2050BF-3AC0-402F-BE53-CA840AF2DFB8}"/>
              </a:ext>
            </a:extLst>
          </p:cNvPr>
          <p:cNvSpPr txBox="1"/>
          <p:nvPr/>
        </p:nvSpPr>
        <p:spPr>
          <a:xfrm>
            <a:off x="3917878" y="20387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96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E4462-10D7-43E8-9BD1-8D17CEA14B6C}"/>
              </a:ext>
            </a:extLst>
          </p:cNvPr>
          <p:cNvSpPr/>
          <p:nvPr/>
        </p:nvSpPr>
        <p:spPr>
          <a:xfrm>
            <a:off x="1853270" y="2648942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ECF2170-67F7-4682-BA49-67CDDCD5F29A}"/>
              </a:ext>
            </a:extLst>
          </p:cNvPr>
          <p:cNvSpPr/>
          <p:nvPr/>
        </p:nvSpPr>
        <p:spPr>
          <a:xfrm>
            <a:off x="1114518" y="366685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0B1410-BD8E-4AC3-A5BD-4792A79F1703}"/>
              </a:ext>
            </a:extLst>
          </p:cNvPr>
          <p:cNvSpPr/>
          <p:nvPr/>
        </p:nvSpPr>
        <p:spPr>
          <a:xfrm>
            <a:off x="1859559" y="4598811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216FFA2-02B2-4CDD-B867-1C6F0F5B9A46}"/>
              </a:ext>
            </a:extLst>
          </p:cNvPr>
          <p:cNvSpPr/>
          <p:nvPr/>
        </p:nvSpPr>
        <p:spPr>
          <a:xfrm>
            <a:off x="3274075" y="2655210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383ADE-90BC-457E-A915-9C36C8980934}"/>
              </a:ext>
            </a:extLst>
          </p:cNvPr>
          <p:cNvSpPr/>
          <p:nvPr/>
        </p:nvSpPr>
        <p:spPr>
          <a:xfrm>
            <a:off x="4119404" y="3606197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8F4C83-2C5B-4D72-8756-615ED93D02B5}"/>
              </a:ext>
            </a:extLst>
          </p:cNvPr>
          <p:cNvSpPr/>
          <p:nvPr/>
        </p:nvSpPr>
        <p:spPr>
          <a:xfrm>
            <a:off x="3273396" y="4545596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3D2E76-DC5C-40EE-AEF2-C39AC29452BF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199884" y="2734308"/>
            <a:ext cx="668033" cy="94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DEB59C-9FE0-432B-8B03-C744AF0095E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953283" y="2698949"/>
            <a:ext cx="1320792" cy="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3DFCF7-3ED1-4359-AF34-49A7ED1D219F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3359441" y="2740576"/>
            <a:ext cx="774610" cy="88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A738D2-88E6-4D55-9015-C5F522F77D50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3358762" y="3691563"/>
            <a:ext cx="775289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4DE4FCE-7304-4012-8FCE-161F74C55CA2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1199884" y="3752221"/>
            <a:ext cx="659675" cy="8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38BC8F-240D-4274-9643-629A6A611B3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59572" y="4595603"/>
            <a:ext cx="1313824" cy="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3BE6886-E736-4868-9279-FC8B4642FAA2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903277" y="2748955"/>
            <a:ext cx="6289" cy="18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79A9A6-A40E-4184-8AE9-ED3DB6D900C8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V="1">
            <a:off x="3323403" y="2755223"/>
            <a:ext cx="679" cy="179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3B3E94-1277-4F42-B71E-5BE1A6778546}"/>
              </a:ext>
            </a:extLst>
          </p:cNvPr>
          <p:cNvCxnSpPr>
            <a:stCxn id="9" idx="1"/>
            <a:endCxn id="4" idx="5"/>
          </p:cNvCxnSpPr>
          <p:nvPr/>
        </p:nvCxnSpPr>
        <p:spPr>
          <a:xfrm flipH="1" flipV="1">
            <a:off x="1938636" y="2734308"/>
            <a:ext cx="1349407" cy="18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40C8B3A-9664-4791-B678-DAAFDB213470}"/>
              </a:ext>
            </a:extLst>
          </p:cNvPr>
          <p:cNvSpPr/>
          <p:nvPr/>
        </p:nvSpPr>
        <p:spPr>
          <a:xfrm>
            <a:off x="2593473" y="5291584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s</a:t>
            </a:r>
            <a:endParaRPr lang="zh-CN" altLang="en-US" sz="105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09B2169-B927-4E60-8963-2754DE71A032}"/>
              </a:ext>
            </a:extLst>
          </p:cNvPr>
          <p:cNvSpPr/>
          <p:nvPr/>
        </p:nvSpPr>
        <p:spPr>
          <a:xfrm>
            <a:off x="2601227" y="1785103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t</a:t>
            </a:r>
            <a:endParaRPr lang="zh-CN" altLang="en-US" sz="105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46C827C-98D4-432C-87C4-020268C0F43E}"/>
              </a:ext>
            </a:extLst>
          </p:cNvPr>
          <p:cNvCxnSpPr>
            <a:cxnSpLocks/>
            <a:stCxn id="4" idx="7"/>
            <a:endCxn id="20" idx="3"/>
          </p:cNvCxnSpPr>
          <p:nvPr/>
        </p:nvCxnSpPr>
        <p:spPr>
          <a:xfrm flipV="1">
            <a:off x="1938636" y="1870469"/>
            <a:ext cx="677238" cy="7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7FD7D75C-4775-4E47-9177-E4D65864640B}"/>
              </a:ext>
            </a:extLst>
          </p:cNvPr>
          <p:cNvCxnSpPr>
            <a:stCxn id="5" idx="0"/>
            <a:endCxn id="20" idx="2"/>
          </p:cNvCxnSpPr>
          <p:nvPr/>
        </p:nvCxnSpPr>
        <p:spPr>
          <a:xfrm rot="5400000" flipH="1" flipV="1">
            <a:off x="967004" y="2032632"/>
            <a:ext cx="1831745" cy="1436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B9B205C9-6CAD-465E-83E6-1A9C93027149}"/>
              </a:ext>
            </a:extLst>
          </p:cNvPr>
          <p:cNvCxnSpPr>
            <a:stCxn id="6" idx="2"/>
            <a:endCxn id="20" idx="2"/>
          </p:cNvCxnSpPr>
          <p:nvPr/>
        </p:nvCxnSpPr>
        <p:spPr>
          <a:xfrm rot="10800000" flipH="1">
            <a:off x="1859559" y="1835110"/>
            <a:ext cx="741668" cy="2813708"/>
          </a:xfrm>
          <a:prstGeom prst="curvedConnector3">
            <a:avLst>
              <a:gd name="adj1" fmla="val -15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1825873-6714-4D33-AF88-FF81131B5D24}"/>
              </a:ext>
            </a:extLst>
          </p:cNvPr>
          <p:cNvCxnSpPr>
            <a:cxnSpLocks/>
            <a:stCxn id="7" idx="1"/>
            <a:endCxn id="20" idx="5"/>
          </p:cNvCxnSpPr>
          <p:nvPr/>
        </p:nvCxnSpPr>
        <p:spPr>
          <a:xfrm flipH="1" flipV="1">
            <a:off x="2686593" y="1870469"/>
            <a:ext cx="602129" cy="7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F0E849A-1875-4D86-A6A9-35953A9C5150}"/>
              </a:ext>
            </a:extLst>
          </p:cNvPr>
          <p:cNvCxnSpPr>
            <a:cxnSpLocks/>
            <a:stCxn id="8" idx="0"/>
            <a:endCxn id="20" idx="6"/>
          </p:cNvCxnSpPr>
          <p:nvPr/>
        </p:nvCxnSpPr>
        <p:spPr>
          <a:xfrm rot="16200000" flipV="1">
            <a:off x="2549783" y="1986568"/>
            <a:ext cx="1771087" cy="1468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CF1A0D86-6351-4A18-8D14-F09A1E3C3DD8}"/>
              </a:ext>
            </a:extLst>
          </p:cNvPr>
          <p:cNvCxnSpPr>
            <a:cxnSpLocks/>
            <a:stCxn id="9" idx="6"/>
            <a:endCxn id="20" idx="6"/>
          </p:cNvCxnSpPr>
          <p:nvPr/>
        </p:nvCxnSpPr>
        <p:spPr>
          <a:xfrm flipH="1" flipV="1">
            <a:off x="2701240" y="1835110"/>
            <a:ext cx="672169" cy="2760493"/>
          </a:xfrm>
          <a:prstGeom prst="curvedConnector3">
            <a:avLst>
              <a:gd name="adj1" fmla="val -197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323BBB-E27A-4652-8792-A252D58BD235}"/>
              </a:ext>
            </a:extLst>
          </p:cNvPr>
          <p:cNvCxnSpPr>
            <a:cxnSpLocks/>
            <a:stCxn id="19" idx="1"/>
            <a:endCxn id="6" idx="5"/>
          </p:cNvCxnSpPr>
          <p:nvPr/>
        </p:nvCxnSpPr>
        <p:spPr>
          <a:xfrm flipH="1" flipV="1">
            <a:off x="1944925" y="4684177"/>
            <a:ext cx="663195" cy="6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B76A1C-F637-4F75-A375-ADFCE861E6AD}"/>
              </a:ext>
            </a:extLst>
          </p:cNvPr>
          <p:cNvCxnSpPr>
            <a:stCxn id="19" idx="7"/>
            <a:endCxn id="9" idx="4"/>
          </p:cNvCxnSpPr>
          <p:nvPr/>
        </p:nvCxnSpPr>
        <p:spPr>
          <a:xfrm flipV="1">
            <a:off x="2678839" y="4645609"/>
            <a:ext cx="644564" cy="66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216AB52-2279-4775-A4E7-35B23699E142}"/>
              </a:ext>
            </a:extLst>
          </p:cNvPr>
          <p:cNvCxnSpPr>
            <a:stCxn id="19" idx="2"/>
            <a:endCxn id="5" idx="4"/>
          </p:cNvCxnSpPr>
          <p:nvPr/>
        </p:nvCxnSpPr>
        <p:spPr>
          <a:xfrm rot="10800000">
            <a:off x="1164525" y="3766869"/>
            <a:ext cx="1428948" cy="1574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7F5664C4-0FCD-4A46-B918-7180A868EC0E}"/>
              </a:ext>
            </a:extLst>
          </p:cNvPr>
          <p:cNvCxnSpPr>
            <a:stCxn id="19" idx="6"/>
            <a:endCxn id="8" idx="4"/>
          </p:cNvCxnSpPr>
          <p:nvPr/>
        </p:nvCxnSpPr>
        <p:spPr>
          <a:xfrm flipV="1">
            <a:off x="2693486" y="3706210"/>
            <a:ext cx="1475925" cy="1635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1E2C2ED0-000C-4597-9E33-E1CE520AED8E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10800000">
            <a:off x="1853271" y="2698949"/>
            <a:ext cx="740203" cy="2642642"/>
          </a:xfrm>
          <a:prstGeom prst="curvedConnector3">
            <a:avLst>
              <a:gd name="adj1" fmla="val 2732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575A21F-29A2-433A-970D-2C6B9E09CF1D}"/>
              </a:ext>
            </a:extLst>
          </p:cNvPr>
          <p:cNvCxnSpPr>
            <a:cxnSpLocks/>
            <a:stCxn id="19" idx="6"/>
            <a:endCxn id="7" idx="6"/>
          </p:cNvCxnSpPr>
          <p:nvPr/>
        </p:nvCxnSpPr>
        <p:spPr>
          <a:xfrm flipV="1">
            <a:off x="2693486" y="2705217"/>
            <a:ext cx="680602" cy="2636374"/>
          </a:xfrm>
          <a:prstGeom prst="curvedConnector3">
            <a:avLst>
              <a:gd name="adj1" fmla="val 29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D2EA2FD-BAE8-4115-B8F3-49F7D9425567}"/>
              </a:ext>
            </a:extLst>
          </p:cNvPr>
          <p:cNvSpPr txBox="1"/>
          <p:nvPr/>
        </p:nvSpPr>
        <p:spPr>
          <a:xfrm>
            <a:off x="3521283" y="46888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D3C79C7-36FB-44E4-B28F-BC8B0D09E4E4}"/>
              </a:ext>
            </a:extLst>
          </p:cNvPr>
          <p:cNvSpPr txBox="1"/>
          <p:nvPr/>
        </p:nvSpPr>
        <p:spPr>
          <a:xfrm>
            <a:off x="4124297" y="467811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013C54-F4BB-4423-8577-83E1CCAA5429}"/>
              </a:ext>
            </a:extLst>
          </p:cNvPr>
          <p:cNvSpPr txBox="1"/>
          <p:nvPr/>
        </p:nvSpPr>
        <p:spPr>
          <a:xfrm>
            <a:off x="2791354" y="472773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90A377-A365-4775-8F41-55066E1C026B}"/>
              </a:ext>
            </a:extLst>
          </p:cNvPr>
          <p:cNvSpPr txBox="1"/>
          <p:nvPr/>
        </p:nvSpPr>
        <p:spPr>
          <a:xfrm>
            <a:off x="2125213" y="4748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AB0C73-94DA-4B03-A1BE-2DE94A99CEC9}"/>
              </a:ext>
            </a:extLst>
          </p:cNvPr>
          <p:cNvSpPr txBox="1"/>
          <p:nvPr/>
        </p:nvSpPr>
        <p:spPr>
          <a:xfrm>
            <a:off x="1553833" y="47480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6DFD9E-5614-401D-A238-7261E6FF9B58}"/>
              </a:ext>
            </a:extLst>
          </p:cNvPr>
          <p:cNvSpPr txBox="1"/>
          <p:nvPr/>
        </p:nvSpPr>
        <p:spPr>
          <a:xfrm>
            <a:off x="928569" y="462221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C7EA69A-CBAE-4774-8CF8-A6405A854D6E}"/>
              </a:ext>
            </a:extLst>
          </p:cNvPr>
          <p:cNvSpPr txBox="1"/>
          <p:nvPr/>
        </p:nvSpPr>
        <p:spPr>
          <a:xfrm>
            <a:off x="1045923" y="19842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43B951-85FD-4CF1-B609-B598D373B4C2}"/>
              </a:ext>
            </a:extLst>
          </p:cNvPr>
          <p:cNvSpPr txBox="1"/>
          <p:nvPr/>
        </p:nvSpPr>
        <p:spPr>
          <a:xfrm>
            <a:off x="1727584" y="19724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3D6431C-65C0-4256-9276-C8394E2C59BB}"/>
              </a:ext>
            </a:extLst>
          </p:cNvPr>
          <p:cNvSpPr txBox="1"/>
          <p:nvPr/>
        </p:nvSpPr>
        <p:spPr>
          <a:xfrm>
            <a:off x="2200875" y="20054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ADE9D73-DC09-48DA-B7B5-B96D0804315F}"/>
              </a:ext>
            </a:extLst>
          </p:cNvPr>
          <p:cNvSpPr txBox="1"/>
          <p:nvPr/>
        </p:nvSpPr>
        <p:spPr>
          <a:xfrm>
            <a:off x="2788952" y="2016621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63D1DF-AD9A-4685-8BD4-5791B4EDC7E5}"/>
              </a:ext>
            </a:extLst>
          </p:cNvPr>
          <p:cNvSpPr txBox="1"/>
          <p:nvPr/>
        </p:nvSpPr>
        <p:spPr>
          <a:xfrm>
            <a:off x="3440181" y="20328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F2050BF-3AC0-402F-BE53-CA840AF2DFB8}"/>
              </a:ext>
            </a:extLst>
          </p:cNvPr>
          <p:cNvSpPr txBox="1"/>
          <p:nvPr/>
        </p:nvSpPr>
        <p:spPr>
          <a:xfrm>
            <a:off x="3917878" y="20387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AE1B788-CD73-4F4E-8107-F00741E295D9}"/>
              </a:ext>
            </a:extLst>
          </p:cNvPr>
          <p:cNvSpPr/>
          <p:nvPr/>
        </p:nvSpPr>
        <p:spPr>
          <a:xfrm>
            <a:off x="7759345" y="2680034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09DEDEC-46BE-4AC5-8696-D72599F252E5}"/>
              </a:ext>
            </a:extLst>
          </p:cNvPr>
          <p:cNvSpPr/>
          <p:nvPr/>
        </p:nvSpPr>
        <p:spPr>
          <a:xfrm>
            <a:off x="7020593" y="3697947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79E27D7-B9E2-4A25-AC14-7F374ADEA05F}"/>
              </a:ext>
            </a:extLst>
          </p:cNvPr>
          <p:cNvSpPr/>
          <p:nvPr/>
        </p:nvSpPr>
        <p:spPr>
          <a:xfrm>
            <a:off x="7765634" y="462990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51631B6-9B41-4E97-BF1E-6586F41D5342}"/>
              </a:ext>
            </a:extLst>
          </p:cNvPr>
          <p:cNvSpPr/>
          <p:nvPr/>
        </p:nvSpPr>
        <p:spPr>
          <a:xfrm>
            <a:off x="9180150" y="2686302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DB31618-3914-46A5-9191-2FC0D4EF89D7}"/>
              </a:ext>
            </a:extLst>
          </p:cNvPr>
          <p:cNvSpPr/>
          <p:nvPr/>
        </p:nvSpPr>
        <p:spPr>
          <a:xfrm>
            <a:off x="10025479" y="3637289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660EC10-4940-42D8-8523-09CA3A8D9F6C}"/>
              </a:ext>
            </a:extLst>
          </p:cNvPr>
          <p:cNvSpPr/>
          <p:nvPr/>
        </p:nvSpPr>
        <p:spPr>
          <a:xfrm>
            <a:off x="9179471" y="4576688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099090E-8261-4C03-8D6B-E81072FA06CE}"/>
              </a:ext>
            </a:extLst>
          </p:cNvPr>
          <p:cNvCxnSpPr>
            <a:cxnSpLocks/>
            <a:stCxn id="46" idx="7"/>
            <a:endCxn id="45" idx="3"/>
          </p:cNvCxnSpPr>
          <p:nvPr/>
        </p:nvCxnSpPr>
        <p:spPr>
          <a:xfrm flipV="1">
            <a:off x="7105959" y="2765400"/>
            <a:ext cx="668033" cy="94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7F2A390-2269-4272-B0E3-B3E996EB8FA9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7859358" y="2730041"/>
            <a:ext cx="1320792" cy="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48EDEAA-FE94-4BED-BF65-13324F00195D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9265516" y="2771668"/>
            <a:ext cx="774610" cy="88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29A07A-8871-4A66-96EF-138D3868FFCA}"/>
              </a:ext>
            </a:extLst>
          </p:cNvPr>
          <p:cNvCxnSpPr>
            <a:stCxn id="50" idx="7"/>
            <a:endCxn id="49" idx="3"/>
          </p:cNvCxnSpPr>
          <p:nvPr/>
        </p:nvCxnSpPr>
        <p:spPr>
          <a:xfrm flipV="1">
            <a:off x="9264837" y="3722655"/>
            <a:ext cx="775289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50C4527-F6F8-4012-A7F5-D1E63C6DE7F7}"/>
              </a:ext>
            </a:extLst>
          </p:cNvPr>
          <p:cNvCxnSpPr>
            <a:stCxn id="46" idx="5"/>
            <a:endCxn id="47" idx="2"/>
          </p:cNvCxnSpPr>
          <p:nvPr/>
        </p:nvCxnSpPr>
        <p:spPr>
          <a:xfrm>
            <a:off x="7105959" y="3783313"/>
            <a:ext cx="659675" cy="8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2E55814-0467-48D5-8965-3C6ABA3F86A5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7865647" y="4626695"/>
            <a:ext cx="1313824" cy="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C961927-A828-4699-8AC0-980E3A3F1172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7809352" y="2780047"/>
            <a:ext cx="6289" cy="18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031E769-AB5E-4C68-87D8-AAE65283AE93}"/>
              </a:ext>
            </a:extLst>
          </p:cNvPr>
          <p:cNvCxnSpPr>
            <a:stCxn id="50" idx="0"/>
            <a:endCxn id="48" idx="4"/>
          </p:cNvCxnSpPr>
          <p:nvPr/>
        </p:nvCxnSpPr>
        <p:spPr>
          <a:xfrm flipV="1">
            <a:off x="9229478" y="2786315"/>
            <a:ext cx="679" cy="179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94037DC-1361-4AD6-8DF5-F8F39A776DD1}"/>
              </a:ext>
            </a:extLst>
          </p:cNvPr>
          <p:cNvCxnSpPr>
            <a:stCxn id="50" idx="1"/>
            <a:endCxn id="45" idx="5"/>
          </p:cNvCxnSpPr>
          <p:nvPr/>
        </p:nvCxnSpPr>
        <p:spPr>
          <a:xfrm flipH="1" flipV="1">
            <a:off x="7844711" y="2765400"/>
            <a:ext cx="1349407" cy="18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5A5999AB-4FF6-4FAB-A840-18569BEA34F1}"/>
              </a:ext>
            </a:extLst>
          </p:cNvPr>
          <p:cNvSpPr/>
          <p:nvPr/>
        </p:nvSpPr>
        <p:spPr>
          <a:xfrm>
            <a:off x="8499548" y="5322676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s</a:t>
            </a:r>
            <a:endParaRPr lang="zh-CN" altLang="en-US" sz="105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3FED6B3-85DD-40DE-8ADD-095B5BA54C20}"/>
              </a:ext>
            </a:extLst>
          </p:cNvPr>
          <p:cNvSpPr/>
          <p:nvPr/>
        </p:nvSpPr>
        <p:spPr>
          <a:xfrm>
            <a:off x="8507302" y="1816195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t</a:t>
            </a:r>
            <a:endParaRPr lang="zh-CN" altLang="en-US" sz="105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CC4305C-C648-4B3B-BD7B-3A33183F62F8}"/>
              </a:ext>
            </a:extLst>
          </p:cNvPr>
          <p:cNvCxnSpPr>
            <a:cxnSpLocks/>
            <a:stCxn id="45" idx="7"/>
            <a:endCxn id="61" idx="3"/>
          </p:cNvCxnSpPr>
          <p:nvPr/>
        </p:nvCxnSpPr>
        <p:spPr>
          <a:xfrm flipV="1">
            <a:off x="7844711" y="1901561"/>
            <a:ext cx="677238" cy="7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EC546CE-DC5A-4F94-91DC-AA63C5467837}"/>
              </a:ext>
            </a:extLst>
          </p:cNvPr>
          <p:cNvCxnSpPr>
            <a:stCxn id="46" idx="0"/>
            <a:endCxn id="61" idx="2"/>
          </p:cNvCxnSpPr>
          <p:nvPr/>
        </p:nvCxnSpPr>
        <p:spPr>
          <a:xfrm rot="5400000" flipH="1" flipV="1">
            <a:off x="6873079" y="2063724"/>
            <a:ext cx="1831745" cy="1436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92C64DBC-276F-483B-AB23-582B04F22C5C}"/>
              </a:ext>
            </a:extLst>
          </p:cNvPr>
          <p:cNvCxnSpPr>
            <a:stCxn id="47" idx="2"/>
            <a:endCxn id="61" idx="2"/>
          </p:cNvCxnSpPr>
          <p:nvPr/>
        </p:nvCxnSpPr>
        <p:spPr>
          <a:xfrm rot="10800000" flipH="1">
            <a:off x="7765634" y="1866202"/>
            <a:ext cx="741668" cy="2813708"/>
          </a:xfrm>
          <a:prstGeom prst="curvedConnector3">
            <a:avLst>
              <a:gd name="adj1" fmla="val -15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2F128D4-A71F-45FC-8DB9-5BF0FBF1AD4B}"/>
              </a:ext>
            </a:extLst>
          </p:cNvPr>
          <p:cNvCxnSpPr>
            <a:cxnSpLocks/>
            <a:stCxn id="48" idx="1"/>
            <a:endCxn id="61" idx="5"/>
          </p:cNvCxnSpPr>
          <p:nvPr/>
        </p:nvCxnSpPr>
        <p:spPr>
          <a:xfrm flipH="1" flipV="1">
            <a:off x="8592668" y="1901561"/>
            <a:ext cx="602129" cy="7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39C61CC2-B2B9-4458-99E3-9BAF0269EFC9}"/>
              </a:ext>
            </a:extLst>
          </p:cNvPr>
          <p:cNvCxnSpPr>
            <a:cxnSpLocks/>
            <a:stCxn id="49" idx="0"/>
            <a:endCxn id="61" idx="6"/>
          </p:cNvCxnSpPr>
          <p:nvPr/>
        </p:nvCxnSpPr>
        <p:spPr>
          <a:xfrm rot="16200000" flipV="1">
            <a:off x="8455858" y="2017660"/>
            <a:ext cx="1771087" cy="1468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489C5CD1-D67D-4E03-8919-2F8F49E7DE8F}"/>
              </a:ext>
            </a:extLst>
          </p:cNvPr>
          <p:cNvCxnSpPr>
            <a:cxnSpLocks/>
            <a:stCxn id="50" idx="6"/>
            <a:endCxn id="61" idx="6"/>
          </p:cNvCxnSpPr>
          <p:nvPr/>
        </p:nvCxnSpPr>
        <p:spPr>
          <a:xfrm flipH="1" flipV="1">
            <a:off x="8607315" y="1866202"/>
            <a:ext cx="672169" cy="2760493"/>
          </a:xfrm>
          <a:prstGeom prst="curvedConnector3">
            <a:avLst>
              <a:gd name="adj1" fmla="val -197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07C36E6-4C71-4746-9AA7-FADB87A08765}"/>
              </a:ext>
            </a:extLst>
          </p:cNvPr>
          <p:cNvCxnSpPr>
            <a:cxnSpLocks/>
            <a:stCxn id="60" idx="1"/>
            <a:endCxn id="47" idx="5"/>
          </p:cNvCxnSpPr>
          <p:nvPr/>
        </p:nvCxnSpPr>
        <p:spPr>
          <a:xfrm flipH="1" flipV="1">
            <a:off x="7851000" y="4715269"/>
            <a:ext cx="663195" cy="6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FF1AE57-2CF9-440A-B7F5-8761F7B64412}"/>
              </a:ext>
            </a:extLst>
          </p:cNvPr>
          <p:cNvCxnSpPr>
            <a:stCxn id="60" idx="7"/>
            <a:endCxn id="50" idx="4"/>
          </p:cNvCxnSpPr>
          <p:nvPr/>
        </p:nvCxnSpPr>
        <p:spPr>
          <a:xfrm flipV="1">
            <a:off x="8584914" y="4676701"/>
            <a:ext cx="644564" cy="66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C0B812CB-0D59-4850-905F-5F3DCB7889F8}"/>
              </a:ext>
            </a:extLst>
          </p:cNvPr>
          <p:cNvCxnSpPr>
            <a:stCxn id="60" idx="2"/>
            <a:endCxn id="46" idx="4"/>
          </p:cNvCxnSpPr>
          <p:nvPr/>
        </p:nvCxnSpPr>
        <p:spPr>
          <a:xfrm rot="10800000">
            <a:off x="7070600" y="3797961"/>
            <a:ext cx="1428948" cy="1574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351EBDD1-3203-4A79-8173-0DABBA1AE96F}"/>
              </a:ext>
            </a:extLst>
          </p:cNvPr>
          <p:cNvCxnSpPr>
            <a:stCxn id="60" idx="6"/>
            <a:endCxn id="49" idx="4"/>
          </p:cNvCxnSpPr>
          <p:nvPr/>
        </p:nvCxnSpPr>
        <p:spPr>
          <a:xfrm flipV="1">
            <a:off x="8599561" y="3737302"/>
            <a:ext cx="1475925" cy="1635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50AFBB8B-C294-4CD8-8D28-41B397FCB941}"/>
              </a:ext>
            </a:extLst>
          </p:cNvPr>
          <p:cNvCxnSpPr>
            <a:stCxn id="60" idx="2"/>
            <a:endCxn id="45" idx="2"/>
          </p:cNvCxnSpPr>
          <p:nvPr/>
        </p:nvCxnSpPr>
        <p:spPr>
          <a:xfrm rot="10800000">
            <a:off x="7759346" y="2730041"/>
            <a:ext cx="740203" cy="2642642"/>
          </a:xfrm>
          <a:prstGeom prst="curvedConnector3">
            <a:avLst>
              <a:gd name="adj1" fmla="val 2732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EE7285B1-CDC9-49DB-899D-0082DA1241AB}"/>
              </a:ext>
            </a:extLst>
          </p:cNvPr>
          <p:cNvCxnSpPr>
            <a:cxnSpLocks/>
            <a:stCxn id="60" idx="6"/>
            <a:endCxn id="48" idx="6"/>
          </p:cNvCxnSpPr>
          <p:nvPr/>
        </p:nvCxnSpPr>
        <p:spPr>
          <a:xfrm flipV="1">
            <a:off x="8599561" y="2736309"/>
            <a:ext cx="680602" cy="2636374"/>
          </a:xfrm>
          <a:prstGeom prst="curvedConnector3">
            <a:avLst>
              <a:gd name="adj1" fmla="val 29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B41A7D8-4A7C-4C4F-A104-4EEF598EF7DD}"/>
              </a:ext>
            </a:extLst>
          </p:cNvPr>
          <p:cNvSpPr txBox="1"/>
          <p:nvPr/>
        </p:nvSpPr>
        <p:spPr>
          <a:xfrm>
            <a:off x="9427358" y="47199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5AC544F-B284-4DCD-A5A2-D23ADB75A1B9}"/>
              </a:ext>
            </a:extLst>
          </p:cNvPr>
          <p:cNvSpPr txBox="1"/>
          <p:nvPr/>
        </p:nvSpPr>
        <p:spPr>
          <a:xfrm>
            <a:off x="10030372" y="47092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32BC055-937E-4E26-A177-3293CA624086}"/>
              </a:ext>
            </a:extLst>
          </p:cNvPr>
          <p:cNvSpPr txBox="1"/>
          <p:nvPr/>
        </p:nvSpPr>
        <p:spPr>
          <a:xfrm>
            <a:off x="8697429" y="47588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9A82C7E-A799-4D39-8250-1867958D2392}"/>
              </a:ext>
            </a:extLst>
          </p:cNvPr>
          <p:cNvSpPr txBox="1"/>
          <p:nvPr/>
        </p:nvSpPr>
        <p:spPr>
          <a:xfrm>
            <a:off x="8031288" y="47791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96EDAB4-ECE5-4AAF-A884-121404B2658F}"/>
              </a:ext>
            </a:extLst>
          </p:cNvPr>
          <p:cNvSpPr txBox="1"/>
          <p:nvPr/>
        </p:nvSpPr>
        <p:spPr>
          <a:xfrm>
            <a:off x="7459908" y="47791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0800D9E-10EE-4E91-9E45-5BE826CFDF1F}"/>
              </a:ext>
            </a:extLst>
          </p:cNvPr>
          <p:cNvSpPr txBox="1"/>
          <p:nvPr/>
        </p:nvSpPr>
        <p:spPr>
          <a:xfrm>
            <a:off x="6834644" y="465330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4,4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F0A74A-2A0B-40BE-9A43-41640B1C6CBA}"/>
              </a:ext>
            </a:extLst>
          </p:cNvPr>
          <p:cNvSpPr txBox="1"/>
          <p:nvPr/>
        </p:nvSpPr>
        <p:spPr>
          <a:xfrm>
            <a:off x="6951998" y="20153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0336C98-15F7-41D7-A23C-0C88A4165B30}"/>
              </a:ext>
            </a:extLst>
          </p:cNvPr>
          <p:cNvSpPr txBox="1"/>
          <p:nvPr/>
        </p:nvSpPr>
        <p:spPr>
          <a:xfrm>
            <a:off x="7633659" y="20035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3DD8B56-678D-4E45-9999-3AA3BFDB2244}"/>
              </a:ext>
            </a:extLst>
          </p:cNvPr>
          <p:cNvSpPr txBox="1"/>
          <p:nvPr/>
        </p:nvSpPr>
        <p:spPr>
          <a:xfrm>
            <a:off x="8063729" y="202947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21,1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E1FE90E-F745-4CD8-BF0F-E8E60D6528DC}"/>
              </a:ext>
            </a:extLst>
          </p:cNvPr>
          <p:cNvSpPr txBox="1"/>
          <p:nvPr/>
        </p:nvSpPr>
        <p:spPr>
          <a:xfrm>
            <a:off x="8695027" y="204771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37DA0ED-E67E-468D-B5F5-06A2967A814A}"/>
              </a:ext>
            </a:extLst>
          </p:cNvPr>
          <p:cNvSpPr txBox="1"/>
          <p:nvPr/>
        </p:nvSpPr>
        <p:spPr>
          <a:xfrm>
            <a:off x="9346256" y="20639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1398F77-23A3-4397-B94E-AA71981EC744}"/>
              </a:ext>
            </a:extLst>
          </p:cNvPr>
          <p:cNvSpPr txBox="1"/>
          <p:nvPr/>
        </p:nvSpPr>
        <p:spPr>
          <a:xfrm>
            <a:off x="9823953" y="20698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2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id="{6AE1B788-CD73-4F4E-8107-F00741E295D9}"/>
              </a:ext>
            </a:extLst>
          </p:cNvPr>
          <p:cNvSpPr/>
          <p:nvPr/>
        </p:nvSpPr>
        <p:spPr>
          <a:xfrm>
            <a:off x="1644295" y="2381584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09DEDEC-46BE-4AC5-8696-D72599F252E5}"/>
              </a:ext>
            </a:extLst>
          </p:cNvPr>
          <p:cNvSpPr/>
          <p:nvPr/>
        </p:nvSpPr>
        <p:spPr>
          <a:xfrm>
            <a:off x="905543" y="3399497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79E27D7-B9E2-4A25-AC14-7F374ADEA05F}"/>
              </a:ext>
            </a:extLst>
          </p:cNvPr>
          <p:cNvSpPr/>
          <p:nvPr/>
        </p:nvSpPr>
        <p:spPr>
          <a:xfrm>
            <a:off x="1650584" y="433145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51631B6-9B41-4E97-BF1E-6586F41D5342}"/>
              </a:ext>
            </a:extLst>
          </p:cNvPr>
          <p:cNvSpPr/>
          <p:nvPr/>
        </p:nvSpPr>
        <p:spPr>
          <a:xfrm>
            <a:off x="3065100" y="2387852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DB31618-3914-46A5-9191-2FC0D4EF89D7}"/>
              </a:ext>
            </a:extLst>
          </p:cNvPr>
          <p:cNvSpPr/>
          <p:nvPr/>
        </p:nvSpPr>
        <p:spPr>
          <a:xfrm>
            <a:off x="3910429" y="3338839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660EC10-4940-42D8-8523-09CA3A8D9F6C}"/>
              </a:ext>
            </a:extLst>
          </p:cNvPr>
          <p:cNvSpPr/>
          <p:nvPr/>
        </p:nvSpPr>
        <p:spPr>
          <a:xfrm>
            <a:off x="3064421" y="4278238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099090E-8261-4C03-8D6B-E81072FA06CE}"/>
              </a:ext>
            </a:extLst>
          </p:cNvPr>
          <p:cNvCxnSpPr>
            <a:cxnSpLocks/>
            <a:stCxn id="46" idx="7"/>
            <a:endCxn id="45" idx="3"/>
          </p:cNvCxnSpPr>
          <p:nvPr/>
        </p:nvCxnSpPr>
        <p:spPr>
          <a:xfrm flipV="1">
            <a:off x="990909" y="2466950"/>
            <a:ext cx="668033" cy="94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7F2A390-2269-4272-B0E3-B3E996EB8FA9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1744308" y="2431591"/>
            <a:ext cx="1320792" cy="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48EDEAA-FE94-4BED-BF65-13324F00195D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3150466" y="2473218"/>
            <a:ext cx="774610" cy="88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29A07A-8871-4A66-96EF-138D3868FFCA}"/>
              </a:ext>
            </a:extLst>
          </p:cNvPr>
          <p:cNvCxnSpPr>
            <a:stCxn id="50" idx="7"/>
            <a:endCxn id="49" idx="3"/>
          </p:cNvCxnSpPr>
          <p:nvPr/>
        </p:nvCxnSpPr>
        <p:spPr>
          <a:xfrm flipV="1">
            <a:off x="3149787" y="3424205"/>
            <a:ext cx="775289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50C4527-F6F8-4012-A7F5-D1E63C6DE7F7}"/>
              </a:ext>
            </a:extLst>
          </p:cNvPr>
          <p:cNvCxnSpPr>
            <a:stCxn id="46" idx="5"/>
            <a:endCxn id="47" idx="2"/>
          </p:cNvCxnSpPr>
          <p:nvPr/>
        </p:nvCxnSpPr>
        <p:spPr>
          <a:xfrm>
            <a:off x="990909" y="3484863"/>
            <a:ext cx="659675" cy="8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2E55814-0467-48D5-8965-3C6ABA3F86A5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1750597" y="4328245"/>
            <a:ext cx="1313824" cy="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C961927-A828-4699-8AC0-980E3A3F1172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1694302" y="2481597"/>
            <a:ext cx="6289" cy="18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031E769-AB5E-4C68-87D8-AAE65283AE93}"/>
              </a:ext>
            </a:extLst>
          </p:cNvPr>
          <p:cNvCxnSpPr>
            <a:stCxn id="50" idx="0"/>
            <a:endCxn id="48" idx="4"/>
          </p:cNvCxnSpPr>
          <p:nvPr/>
        </p:nvCxnSpPr>
        <p:spPr>
          <a:xfrm flipV="1">
            <a:off x="3114428" y="2487865"/>
            <a:ext cx="679" cy="179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94037DC-1361-4AD6-8DF5-F8F39A776DD1}"/>
              </a:ext>
            </a:extLst>
          </p:cNvPr>
          <p:cNvCxnSpPr>
            <a:stCxn id="50" idx="1"/>
            <a:endCxn id="45" idx="5"/>
          </p:cNvCxnSpPr>
          <p:nvPr/>
        </p:nvCxnSpPr>
        <p:spPr>
          <a:xfrm flipH="1" flipV="1">
            <a:off x="1729661" y="2466950"/>
            <a:ext cx="1349407" cy="18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5A5999AB-4FF6-4FAB-A840-18569BEA34F1}"/>
              </a:ext>
            </a:extLst>
          </p:cNvPr>
          <p:cNvSpPr/>
          <p:nvPr/>
        </p:nvSpPr>
        <p:spPr>
          <a:xfrm>
            <a:off x="2384498" y="5024226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s</a:t>
            </a:r>
            <a:endParaRPr lang="zh-CN" altLang="en-US" sz="105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3FED6B3-85DD-40DE-8ADD-095B5BA54C20}"/>
              </a:ext>
            </a:extLst>
          </p:cNvPr>
          <p:cNvSpPr/>
          <p:nvPr/>
        </p:nvSpPr>
        <p:spPr>
          <a:xfrm>
            <a:off x="2392252" y="1517745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t</a:t>
            </a:r>
            <a:endParaRPr lang="zh-CN" altLang="en-US" sz="105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CC4305C-C648-4B3B-BD7B-3A33183F62F8}"/>
              </a:ext>
            </a:extLst>
          </p:cNvPr>
          <p:cNvCxnSpPr>
            <a:cxnSpLocks/>
            <a:stCxn id="45" idx="7"/>
            <a:endCxn id="61" idx="3"/>
          </p:cNvCxnSpPr>
          <p:nvPr/>
        </p:nvCxnSpPr>
        <p:spPr>
          <a:xfrm flipV="1">
            <a:off x="1729661" y="1603111"/>
            <a:ext cx="677238" cy="7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EC546CE-DC5A-4F94-91DC-AA63C5467837}"/>
              </a:ext>
            </a:extLst>
          </p:cNvPr>
          <p:cNvCxnSpPr>
            <a:stCxn id="46" idx="0"/>
            <a:endCxn id="61" idx="2"/>
          </p:cNvCxnSpPr>
          <p:nvPr/>
        </p:nvCxnSpPr>
        <p:spPr>
          <a:xfrm rot="5400000" flipH="1" flipV="1">
            <a:off x="758029" y="1765274"/>
            <a:ext cx="1831745" cy="1436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92C64DBC-276F-483B-AB23-582B04F22C5C}"/>
              </a:ext>
            </a:extLst>
          </p:cNvPr>
          <p:cNvCxnSpPr>
            <a:stCxn id="47" idx="2"/>
            <a:endCxn id="61" idx="2"/>
          </p:cNvCxnSpPr>
          <p:nvPr/>
        </p:nvCxnSpPr>
        <p:spPr>
          <a:xfrm rot="10800000" flipH="1">
            <a:off x="1650584" y="1567752"/>
            <a:ext cx="741668" cy="2813708"/>
          </a:xfrm>
          <a:prstGeom prst="curvedConnector3">
            <a:avLst>
              <a:gd name="adj1" fmla="val -15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2F128D4-A71F-45FC-8DB9-5BF0FBF1AD4B}"/>
              </a:ext>
            </a:extLst>
          </p:cNvPr>
          <p:cNvCxnSpPr>
            <a:cxnSpLocks/>
            <a:stCxn id="48" idx="1"/>
            <a:endCxn id="61" idx="5"/>
          </p:cNvCxnSpPr>
          <p:nvPr/>
        </p:nvCxnSpPr>
        <p:spPr>
          <a:xfrm flipH="1" flipV="1">
            <a:off x="2477618" y="1603111"/>
            <a:ext cx="602129" cy="7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39C61CC2-B2B9-4458-99E3-9BAF0269EFC9}"/>
              </a:ext>
            </a:extLst>
          </p:cNvPr>
          <p:cNvCxnSpPr>
            <a:cxnSpLocks/>
            <a:stCxn id="49" idx="0"/>
            <a:endCxn id="61" idx="6"/>
          </p:cNvCxnSpPr>
          <p:nvPr/>
        </p:nvCxnSpPr>
        <p:spPr>
          <a:xfrm rot="16200000" flipV="1">
            <a:off x="2340808" y="1719210"/>
            <a:ext cx="1771087" cy="1468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489C5CD1-D67D-4E03-8919-2F8F49E7DE8F}"/>
              </a:ext>
            </a:extLst>
          </p:cNvPr>
          <p:cNvCxnSpPr>
            <a:cxnSpLocks/>
            <a:stCxn id="50" idx="6"/>
            <a:endCxn id="61" idx="6"/>
          </p:cNvCxnSpPr>
          <p:nvPr/>
        </p:nvCxnSpPr>
        <p:spPr>
          <a:xfrm flipH="1" flipV="1">
            <a:off x="2492265" y="1567752"/>
            <a:ext cx="672169" cy="2760493"/>
          </a:xfrm>
          <a:prstGeom prst="curvedConnector3">
            <a:avLst>
              <a:gd name="adj1" fmla="val -197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07C36E6-4C71-4746-9AA7-FADB87A08765}"/>
              </a:ext>
            </a:extLst>
          </p:cNvPr>
          <p:cNvCxnSpPr>
            <a:cxnSpLocks/>
            <a:stCxn id="60" idx="1"/>
            <a:endCxn id="47" idx="5"/>
          </p:cNvCxnSpPr>
          <p:nvPr/>
        </p:nvCxnSpPr>
        <p:spPr>
          <a:xfrm flipH="1" flipV="1">
            <a:off x="1735950" y="4416819"/>
            <a:ext cx="663195" cy="6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FF1AE57-2CF9-440A-B7F5-8761F7B64412}"/>
              </a:ext>
            </a:extLst>
          </p:cNvPr>
          <p:cNvCxnSpPr>
            <a:stCxn id="60" idx="7"/>
            <a:endCxn id="50" idx="4"/>
          </p:cNvCxnSpPr>
          <p:nvPr/>
        </p:nvCxnSpPr>
        <p:spPr>
          <a:xfrm flipV="1">
            <a:off x="2469864" y="4378251"/>
            <a:ext cx="644564" cy="66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C0B812CB-0D59-4850-905F-5F3DCB7889F8}"/>
              </a:ext>
            </a:extLst>
          </p:cNvPr>
          <p:cNvCxnSpPr>
            <a:stCxn id="60" idx="2"/>
            <a:endCxn id="46" idx="4"/>
          </p:cNvCxnSpPr>
          <p:nvPr/>
        </p:nvCxnSpPr>
        <p:spPr>
          <a:xfrm rot="10800000">
            <a:off x="955550" y="3499511"/>
            <a:ext cx="1428948" cy="1574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351EBDD1-3203-4A79-8173-0DABBA1AE96F}"/>
              </a:ext>
            </a:extLst>
          </p:cNvPr>
          <p:cNvCxnSpPr>
            <a:stCxn id="60" idx="6"/>
            <a:endCxn id="49" idx="4"/>
          </p:cNvCxnSpPr>
          <p:nvPr/>
        </p:nvCxnSpPr>
        <p:spPr>
          <a:xfrm flipV="1">
            <a:off x="2484511" y="3438852"/>
            <a:ext cx="1475925" cy="1635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50AFBB8B-C294-4CD8-8D28-41B397FCB941}"/>
              </a:ext>
            </a:extLst>
          </p:cNvPr>
          <p:cNvCxnSpPr>
            <a:stCxn id="60" idx="2"/>
            <a:endCxn id="45" idx="2"/>
          </p:cNvCxnSpPr>
          <p:nvPr/>
        </p:nvCxnSpPr>
        <p:spPr>
          <a:xfrm rot="10800000">
            <a:off x="1644296" y="2431591"/>
            <a:ext cx="740203" cy="2642642"/>
          </a:xfrm>
          <a:prstGeom prst="curvedConnector3">
            <a:avLst>
              <a:gd name="adj1" fmla="val 2732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EE7285B1-CDC9-49DB-899D-0082DA1241AB}"/>
              </a:ext>
            </a:extLst>
          </p:cNvPr>
          <p:cNvCxnSpPr>
            <a:cxnSpLocks/>
            <a:stCxn id="60" idx="6"/>
            <a:endCxn id="48" idx="6"/>
          </p:cNvCxnSpPr>
          <p:nvPr/>
        </p:nvCxnSpPr>
        <p:spPr>
          <a:xfrm flipV="1">
            <a:off x="2484511" y="2437859"/>
            <a:ext cx="680602" cy="2636374"/>
          </a:xfrm>
          <a:prstGeom prst="curvedConnector3">
            <a:avLst>
              <a:gd name="adj1" fmla="val 29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B41A7D8-4A7C-4C4F-A104-4EEF598EF7DD}"/>
              </a:ext>
            </a:extLst>
          </p:cNvPr>
          <p:cNvSpPr txBox="1"/>
          <p:nvPr/>
        </p:nvSpPr>
        <p:spPr>
          <a:xfrm>
            <a:off x="3312308" y="44215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5AC544F-B284-4DCD-A5A2-D23ADB75A1B9}"/>
              </a:ext>
            </a:extLst>
          </p:cNvPr>
          <p:cNvSpPr txBox="1"/>
          <p:nvPr/>
        </p:nvSpPr>
        <p:spPr>
          <a:xfrm>
            <a:off x="3915322" y="44107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32BC055-937E-4E26-A177-3293CA624086}"/>
              </a:ext>
            </a:extLst>
          </p:cNvPr>
          <p:cNvSpPr txBox="1"/>
          <p:nvPr/>
        </p:nvSpPr>
        <p:spPr>
          <a:xfrm>
            <a:off x="2582379" y="44603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9A82C7E-A799-4D39-8250-1867958D2392}"/>
              </a:ext>
            </a:extLst>
          </p:cNvPr>
          <p:cNvSpPr txBox="1"/>
          <p:nvPr/>
        </p:nvSpPr>
        <p:spPr>
          <a:xfrm>
            <a:off x="1782067" y="447202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23,20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96EDAB4-ECE5-4AAF-A884-121404B2658F}"/>
              </a:ext>
            </a:extLst>
          </p:cNvPr>
          <p:cNvSpPr txBox="1"/>
          <p:nvPr/>
        </p:nvSpPr>
        <p:spPr>
          <a:xfrm>
            <a:off x="1344858" y="448073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0800D9E-10EE-4E91-9E45-5BE826CFDF1F}"/>
              </a:ext>
            </a:extLst>
          </p:cNvPr>
          <p:cNvSpPr txBox="1"/>
          <p:nvPr/>
        </p:nvSpPr>
        <p:spPr>
          <a:xfrm>
            <a:off x="719594" y="435485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4,4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F0A74A-2A0B-40BE-9A43-41640B1C6CBA}"/>
              </a:ext>
            </a:extLst>
          </p:cNvPr>
          <p:cNvSpPr txBox="1"/>
          <p:nvPr/>
        </p:nvSpPr>
        <p:spPr>
          <a:xfrm>
            <a:off x="836948" y="17169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0336C98-15F7-41D7-A23C-0C88A4165B30}"/>
              </a:ext>
            </a:extLst>
          </p:cNvPr>
          <p:cNvSpPr txBox="1"/>
          <p:nvPr/>
        </p:nvSpPr>
        <p:spPr>
          <a:xfrm>
            <a:off x="1518609" y="17051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3DD8B56-678D-4E45-9999-3AA3BFDB2244}"/>
              </a:ext>
            </a:extLst>
          </p:cNvPr>
          <p:cNvSpPr txBox="1"/>
          <p:nvPr/>
        </p:nvSpPr>
        <p:spPr>
          <a:xfrm>
            <a:off x="1948679" y="1731029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21,21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E1FE90E-F745-4CD8-BF0F-E8E60D6528DC}"/>
              </a:ext>
            </a:extLst>
          </p:cNvPr>
          <p:cNvSpPr txBox="1"/>
          <p:nvPr/>
        </p:nvSpPr>
        <p:spPr>
          <a:xfrm>
            <a:off x="2579977" y="174926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37DA0ED-E67E-468D-B5F5-06A2967A814A}"/>
              </a:ext>
            </a:extLst>
          </p:cNvPr>
          <p:cNvSpPr txBox="1"/>
          <p:nvPr/>
        </p:nvSpPr>
        <p:spPr>
          <a:xfrm>
            <a:off x="3231206" y="176545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1398F77-23A3-4397-B94E-AA71981EC744}"/>
              </a:ext>
            </a:extLst>
          </p:cNvPr>
          <p:cNvSpPr txBox="1"/>
          <p:nvPr/>
        </p:nvSpPr>
        <p:spPr>
          <a:xfrm>
            <a:off x="3708903" y="1771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21BE8EF9-604C-418C-8007-88E9D9D3AF2C}"/>
              </a:ext>
            </a:extLst>
          </p:cNvPr>
          <p:cNvSpPr/>
          <p:nvPr/>
        </p:nvSpPr>
        <p:spPr>
          <a:xfrm>
            <a:off x="6598079" y="2410675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2</a:t>
            </a:r>
            <a:endParaRPr lang="zh-CN" altLang="en-US" sz="105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96A47F7-900A-4687-A7BA-08E3F50C298F}"/>
              </a:ext>
            </a:extLst>
          </p:cNvPr>
          <p:cNvSpPr/>
          <p:nvPr/>
        </p:nvSpPr>
        <p:spPr>
          <a:xfrm>
            <a:off x="5859327" y="3428588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8175E34-E596-4EDD-B387-283CBACA9CBB}"/>
              </a:ext>
            </a:extLst>
          </p:cNvPr>
          <p:cNvSpPr/>
          <p:nvPr/>
        </p:nvSpPr>
        <p:spPr>
          <a:xfrm>
            <a:off x="6604368" y="4360544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3</a:t>
            </a:r>
            <a:endParaRPr lang="zh-CN" altLang="en-US" sz="105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2021B2B-960A-4A2F-BEA7-42FCF1348112}"/>
              </a:ext>
            </a:extLst>
          </p:cNvPr>
          <p:cNvSpPr/>
          <p:nvPr/>
        </p:nvSpPr>
        <p:spPr>
          <a:xfrm>
            <a:off x="8018884" y="2416943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4</a:t>
            </a:r>
            <a:endParaRPr lang="zh-CN" altLang="en-US" sz="105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D8C062F9-7C50-4A3A-9613-FE429ADDA343}"/>
              </a:ext>
            </a:extLst>
          </p:cNvPr>
          <p:cNvSpPr/>
          <p:nvPr/>
        </p:nvSpPr>
        <p:spPr>
          <a:xfrm>
            <a:off x="8864213" y="3367930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6</a:t>
            </a:r>
            <a:endParaRPr lang="zh-CN" altLang="en-US" sz="105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10D1F2B7-B7E2-4EBE-B576-450A25D20618}"/>
              </a:ext>
            </a:extLst>
          </p:cNvPr>
          <p:cNvSpPr/>
          <p:nvPr/>
        </p:nvSpPr>
        <p:spPr>
          <a:xfrm>
            <a:off x="8018205" y="4307329"/>
            <a:ext cx="100013" cy="100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5</a:t>
            </a:r>
            <a:endParaRPr lang="zh-CN" altLang="en-US" sz="105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AE11C27-BC03-497E-866F-5E75641DA5B3}"/>
              </a:ext>
            </a:extLst>
          </p:cNvPr>
          <p:cNvCxnSpPr>
            <a:cxnSpLocks/>
            <a:stCxn id="87" idx="7"/>
            <a:endCxn id="86" idx="3"/>
          </p:cNvCxnSpPr>
          <p:nvPr/>
        </p:nvCxnSpPr>
        <p:spPr>
          <a:xfrm flipV="1">
            <a:off x="5944693" y="2496041"/>
            <a:ext cx="668033" cy="94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CB9ED38-7DF4-4A4F-ABFA-BF46DAC6E084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6698092" y="2460682"/>
            <a:ext cx="1320792" cy="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9E3AF42-972F-4CF2-B21D-2C123B112C74}"/>
              </a:ext>
            </a:extLst>
          </p:cNvPr>
          <p:cNvCxnSpPr>
            <a:stCxn id="89" idx="5"/>
            <a:endCxn id="90" idx="1"/>
          </p:cNvCxnSpPr>
          <p:nvPr/>
        </p:nvCxnSpPr>
        <p:spPr>
          <a:xfrm>
            <a:off x="8104250" y="2502309"/>
            <a:ext cx="774610" cy="88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BB7339D-56EC-49B8-B826-1CF0B6469E68}"/>
              </a:ext>
            </a:extLst>
          </p:cNvPr>
          <p:cNvCxnSpPr>
            <a:stCxn id="91" idx="7"/>
            <a:endCxn id="90" idx="3"/>
          </p:cNvCxnSpPr>
          <p:nvPr/>
        </p:nvCxnSpPr>
        <p:spPr>
          <a:xfrm flipV="1">
            <a:off x="8103571" y="3453296"/>
            <a:ext cx="775289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C7710CD-D482-4657-A47A-1897E80263BB}"/>
              </a:ext>
            </a:extLst>
          </p:cNvPr>
          <p:cNvCxnSpPr>
            <a:stCxn id="87" idx="5"/>
            <a:endCxn id="88" idx="2"/>
          </p:cNvCxnSpPr>
          <p:nvPr/>
        </p:nvCxnSpPr>
        <p:spPr>
          <a:xfrm>
            <a:off x="5944693" y="3513954"/>
            <a:ext cx="659675" cy="8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7510B13-95AF-492F-8A71-C7B121EC8DCD}"/>
              </a:ext>
            </a:extLst>
          </p:cNvPr>
          <p:cNvCxnSpPr>
            <a:cxnSpLocks/>
            <a:stCxn id="88" idx="6"/>
            <a:endCxn id="91" idx="2"/>
          </p:cNvCxnSpPr>
          <p:nvPr/>
        </p:nvCxnSpPr>
        <p:spPr>
          <a:xfrm flipV="1">
            <a:off x="6704381" y="4357336"/>
            <a:ext cx="1313824" cy="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797E744-4A02-4485-921F-60560410CB59}"/>
              </a:ext>
            </a:extLst>
          </p:cNvPr>
          <p:cNvCxnSpPr>
            <a:stCxn id="86" idx="4"/>
            <a:endCxn id="88" idx="0"/>
          </p:cNvCxnSpPr>
          <p:nvPr/>
        </p:nvCxnSpPr>
        <p:spPr>
          <a:xfrm>
            <a:off x="6648086" y="2510688"/>
            <a:ext cx="6289" cy="18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EFC99F1-5D6E-4E8F-885E-2DFB9E6C2217}"/>
              </a:ext>
            </a:extLst>
          </p:cNvPr>
          <p:cNvCxnSpPr>
            <a:stCxn id="91" idx="0"/>
            <a:endCxn id="89" idx="4"/>
          </p:cNvCxnSpPr>
          <p:nvPr/>
        </p:nvCxnSpPr>
        <p:spPr>
          <a:xfrm flipV="1">
            <a:off x="8068212" y="2516956"/>
            <a:ext cx="679" cy="179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CB8E43A-6FA3-4627-AB04-35D9418D6D81}"/>
              </a:ext>
            </a:extLst>
          </p:cNvPr>
          <p:cNvCxnSpPr>
            <a:stCxn id="91" idx="1"/>
            <a:endCxn id="86" idx="5"/>
          </p:cNvCxnSpPr>
          <p:nvPr/>
        </p:nvCxnSpPr>
        <p:spPr>
          <a:xfrm flipH="1" flipV="1">
            <a:off x="6683445" y="2496041"/>
            <a:ext cx="1349407" cy="18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B1679AFB-5561-46F8-9888-1218C7479901}"/>
              </a:ext>
            </a:extLst>
          </p:cNvPr>
          <p:cNvSpPr/>
          <p:nvPr/>
        </p:nvSpPr>
        <p:spPr>
          <a:xfrm>
            <a:off x="7338282" y="5053317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s</a:t>
            </a:r>
            <a:endParaRPr lang="zh-CN" altLang="en-US" sz="105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55632E0C-26FF-4752-B9F3-91E625208719}"/>
              </a:ext>
            </a:extLst>
          </p:cNvPr>
          <p:cNvSpPr/>
          <p:nvPr/>
        </p:nvSpPr>
        <p:spPr>
          <a:xfrm>
            <a:off x="7346036" y="1546836"/>
            <a:ext cx="100013" cy="1000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t</a:t>
            </a:r>
            <a:endParaRPr lang="zh-CN" altLang="en-US" sz="105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EA71489-638B-40E7-B4F7-FACEAC81FD8F}"/>
              </a:ext>
            </a:extLst>
          </p:cNvPr>
          <p:cNvCxnSpPr>
            <a:cxnSpLocks/>
            <a:stCxn id="86" idx="7"/>
            <a:endCxn id="102" idx="3"/>
          </p:cNvCxnSpPr>
          <p:nvPr/>
        </p:nvCxnSpPr>
        <p:spPr>
          <a:xfrm flipV="1">
            <a:off x="6683445" y="1632202"/>
            <a:ext cx="677238" cy="7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D0D83728-925F-49B1-87F5-FE38985AC34D}"/>
              </a:ext>
            </a:extLst>
          </p:cNvPr>
          <p:cNvCxnSpPr>
            <a:stCxn id="87" idx="0"/>
            <a:endCxn id="102" idx="2"/>
          </p:cNvCxnSpPr>
          <p:nvPr/>
        </p:nvCxnSpPr>
        <p:spPr>
          <a:xfrm rot="5400000" flipH="1" flipV="1">
            <a:off x="5711813" y="1794365"/>
            <a:ext cx="1831745" cy="1436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962F07F-4B20-47BD-B1F5-4603C3C996D9}"/>
              </a:ext>
            </a:extLst>
          </p:cNvPr>
          <p:cNvCxnSpPr>
            <a:stCxn id="88" idx="2"/>
            <a:endCxn id="102" idx="2"/>
          </p:cNvCxnSpPr>
          <p:nvPr/>
        </p:nvCxnSpPr>
        <p:spPr>
          <a:xfrm rot="10800000" flipH="1">
            <a:off x="6604368" y="1596843"/>
            <a:ext cx="741668" cy="2813708"/>
          </a:xfrm>
          <a:prstGeom prst="curvedConnector3">
            <a:avLst>
              <a:gd name="adj1" fmla="val -1575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999B8AE2-3488-48F1-9CD4-13D3A14EB5FA}"/>
              </a:ext>
            </a:extLst>
          </p:cNvPr>
          <p:cNvCxnSpPr>
            <a:cxnSpLocks/>
            <a:stCxn id="89" idx="1"/>
            <a:endCxn id="102" idx="5"/>
          </p:cNvCxnSpPr>
          <p:nvPr/>
        </p:nvCxnSpPr>
        <p:spPr>
          <a:xfrm flipH="1" flipV="1">
            <a:off x="7431402" y="1632202"/>
            <a:ext cx="602129" cy="7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3EB510AF-CBA4-4A20-A874-6677DD9A84CA}"/>
              </a:ext>
            </a:extLst>
          </p:cNvPr>
          <p:cNvCxnSpPr>
            <a:cxnSpLocks/>
            <a:stCxn id="90" idx="0"/>
            <a:endCxn id="102" idx="6"/>
          </p:cNvCxnSpPr>
          <p:nvPr/>
        </p:nvCxnSpPr>
        <p:spPr>
          <a:xfrm rot="16200000" flipV="1">
            <a:off x="7294592" y="1748301"/>
            <a:ext cx="1771087" cy="1468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BECFB675-8043-40C6-9B97-5FE9EE686C45}"/>
              </a:ext>
            </a:extLst>
          </p:cNvPr>
          <p:cNvCxnSpPr>
            <a:cxnSpLocks/>
            <a:stCxn id="91" idx="6"/>
            <a:endCxn id="102" idx="6"/>
          </p:cNvCxnSpPr>
          <p:nvPr/>
        </p:nvCxnSpPr>
        <p:spPr>
          <a:xfrm flipH="1" flipV="1">
            <a:off x="7446049" y="1596843"/>
            <a:ext cx="672169" cy="2760493"/>
          </a:xfrm>
          <a:prstGeom prst="curvedConnector3">
            <a:avLst>
              <a:gd name="adj1" fmla="val -197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0A6C90F-8930-4E91-9675-FD679F2F14DD}"/>
              </a:ext>
            </a:extLst>
          </p:cNvPr>
          <p:cNvCxnSpPr>
            <a:cxnSpLocks/>
            <a:stCxn id="101" idx="1"/>
            <a:endCxn id="88" idx="5"/>
          </p:cNvCxnSpPr>
          <p:nvPr/>
        </p:nvCxnSpPr>
        <p:spPr>
          <a:xfrm flipH="1" flipV="1">
            <a:off x="6689734" y="4445910"/>
            <a:ext cx="663195" cy="6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BB581FA2-B96D-4F8E-B175-B5EC066D4C01}"/>
              </a:ext>
            </a:extLst>
          </p:cNvPr>
          <p:cNvCxnSpPr>
            <a:stCxn id="101" idx="7"/>
            <a:endCxn id="91" idx="4"/>
          </p:cNvCxnSpPr>
          <p:nvPr/>
        </p:nvCxnSpPr>
        <p:spPr>
          <a:xfrm flipV="1">
            <a:off x="7423648" y="4407342"/>
            <a:ext cx="644564" cy="66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51420680-6885-4B38-A462-6CDAD9A2C65C}"/>
              </a:ext>
            </a:extLst>
          </p:cNvPr>
          <p:cNvCxnSpPr>
            <a:stCxn id="101" idx="2"/>
            <a:endCxn id="87" idx="4"/>
          </p:cNvCxnSpPr>
          <p:nvPr/>
        </p:nvCxnSpPr>
        <p:spPr>
          <a:xfrm rot="10800000">
            <a:off x="5909334" y="3528602"/>
            <a:ext cx="1428948" cy="1574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EC3148A6-E43E-4C5E-9121-6CA2FB9C6D99}"/>
              </a:ext>
            </a:extLst>
          </p:cNvPr>
          <p:cNvCxnSpPr>
            <a:stCxn id="101" idx="6"/>
            <a:endCxn id="90" idx="4"/>
          </p:cNvCxnSpPr>
          <p:nvPr/>
        </p:nvCxnSpPr>
        <p:spPr>
          <a:xfrm flipV="1">
            <a:off x="7438295" y="3467943"/>
            <a:ext cx="1475925" cy="1635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65B02591-BDAC-414A-A1F2-41B2F932FB97}"/>
              </a:ext>
            </a:extLst>
          </p:cNvPr>
          <p:cNvCxnSpPr>
            <a:stCxn id="101" idx="2"/>
            <a:endCxn id="86" idx="2"/>
          </p:cNvCxnSpPr>
          <p:nvPr/>
        </p:nvCxnSpPr>
        <p:spPr>
          <a:xfrm rot="10800000">
            <a:off x="6598080" y="2460682"/>
            <a:ext cx="740203" cy="2642642"/>
          </a:xfrm>
          <a:prstGeom prst="curvedConnector3">
            <a:avLst>
              <a:gd name="adj1" fmla="val 2732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F1D6232-3A6C-47C7-94F3-D3F1BCC44D2D}"/>
              </a:ext>
            </a:extLst>
          </p:cNvPr>
          <p:cNvCxnSpPr>
            <a:cxnSpLocks/>
            <a:stCxn id="101" idx="6"/>
            <a:endCxn id="89" idx="6"/>
          </p:cNvCxnSpPr>
          <p:nvPr/>
        </p:nvCxnSpPr>
        <p:spPr>
          <a:xfrm flipV="1">
            <a:off x="7438295" y="2466950"/>
            <a:ext cx="680602" cy="2636374"/>
          </a:xfrm>
          <a:prstGeom prst="curvedConnector3">
            <a:avLst>
              <a:gd name="adj1" fmla="val 290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DAB9407-442E-47AD-83E5-0DC2317B80C8}"/>
              </a:ext>
            </a:extLst>
          </p:cNvPr>
          <p:cNvSpPr txBox="1"/>
          <p:nvPr/>
        </p:nvSpPr>
        <p:spPr>
          <a:xfrm>
            <a:off x="8266092" y="445059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30BB018-AAB6-499C-ACB7-BEE76E862B8D}"/>
              </a:ext>
            </a:extLst>
          </p:cNvPr>
          <p:cNvSpPr txBox="1"/>
          <p:nvPr/>
        </p:nvSpPr>
        <p:spPr>
          <a:xfrm>
            <a:off x="8869106" y="443984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595B0A0-4EDB-47FA-985B-3E13542C4006}"/>
              </a:ext>
            </a:extLst>
          </p:cNvPr>
          <p:cNvSpPr txBox="1"/>
          <p:nvPr/>
        </p:nvSpPr>
        <p:spPr>
          <a:xfrm>
            <a:off x="7536163" y="448947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10,10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A56AC1B-D2D0-40E8-9230-3846326CAE7A}"/>
              </a:ext>
            </a:extLst>
          </p:cNvPr>
          <p:cNvSpPr txBox="1"/>
          <p:nvPr/>
        </p:nvSpPr>
        <p:spPr>
          <a:xfrm>
            <a:off x="6735851" y="4501117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23,20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8D86D38-7FF0-4520-8265-1AA95BF9E909}"/>
              </a:ext>
            </a:extLst>
          </p:cNvPr>
          <p:cNvSpPr txBox="1"/>
          <p:nvPr/>
        </p:nvSpPr>
        <p:spPr>
          <a:xfrm>
            <a:off x="6298642" y="45098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F95BC58-4FB8-4F91-8B86-BD2B02265FC1}"/>
              </a:ext>
            </a:extLst>
          </p:cNvPr>
          <p:cNvSpPr txBox="1"/>
          <p:nvPr/>
        </p:nvSpPr>
        <p:spPr>
          <a:xfrm>
            <a:off x="5673378" y="438394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4,4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A6942E1-D160-4D88-9719-9292C1DE646D}"/>
              </a:ext>
            </a:extLst>
          </p:cNvPr>
          <p:cNvSpPr txBox="1"/>
          <p:nvPr/>
        </p:nvSpPr>
        <p:spPr>
          <a:xfrm>
            <a:off x="5790732" y="174601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10,10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B85A9D3-BA57-4CF1-BD85-246D4F5C9E4E}"/>
              </a:ext>
            </a:extLst>
          </p:cNvPr>
          <p:cNvSpPr txBox="1"/>
          <p:nvPr/>
        </p:nvSpPr>
        <p:spPr>
          <a:xfrm>
            <a:off x="6472393" y="17342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DDF7BB3-AC30-4899-ABF5-7FF442DD845A}"/>
              </a:ext>
            </a:extLst>
          </p:cNvPr>
          <p:cNvSpPr txBox="1"/>
          <p:nvPr/>
        </p:nvSpPr>
        <p:spPr>
          <a:xfrm>
            <a:off x="6902463" y="176012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21,21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ECFBB73-B591-49A0-828E-2E64FEA6F487}"/>
              </a:ext>
            </a:extLst>
          </p:cNvPr>
          <p:cNvSpPr txBox="1"/>
          <p:nvPr/>
        </p:nvSpPr>
        <p:spPr>
          <a:xfrm>
            <a:off x="7533761" y="177835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4DD61D5-FB12-4CC5-953E-52D55B0A3526}"/>
              </a:ext>
            </a:extLst>
          </p:cNvPr>
          <p:cNvSpPr txBox="1"/>
          <p:nvPr/>
        </p:nvSpPr>
        <p:spPr>
          <a:xfrm>
            <a:off x="8184990" y="179454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7C1D6BF-2548-42B4-A963-B8746D455777}"/>
              </a:ext>
            </a:extLst>
          </p:cNvPr>
          <p:cNvSpPr txBox="1"/>
          <p:nvPr/>
        </p:nvSpPr>
        <p:spPr>
          <a:xfrm>
            <a:off x="8662687" y="18004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F411C5D-CC39-450A-B6CE-0D77CA3C746D}"/>
                  </a:ext>
                </a:extLst>
              </p14:cNvPr>
              <p14:cNvContentPartPr/>
              <p14:nvPr/>
            </p14:nvContentPartPr>
            <p14:xfrm>
              <a:off x="6553080" y="2387520"/>
              <a:ext cx="943200" cy="2026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F411C5D-CC39-450A-B6CE-0D77CA3C74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3720" y="2378160"/>
                <a:ext cx="961920" cy="20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07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493</Words>
  <Application>Microsoft Office PowerPoint</Application>
  <PresentationFormat>宽屏</PresentationFormat>
  <Paragraphs>435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4</cp:revision>
  <dcterms:created xsi:type="dcterms:W3CDTF">2021-11-23T09:00:18Z</dcterms:created>
  <dcterms:modified xsi:type="dcterms:W3CDTF">2021-11-29T02:58:14Z</dcterms:modified>
</cp:coreProperties>
</file>