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1D33B-F47F-4A7D-B504-72EFB3EB6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E3DC1C-9A19-492B-84DC-4019596AF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5AE40-84F6-435C-B3D9-86F431F1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423B9-87E8-4305-A730-2AD35529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27C21-414C-41B3-86CA-B6362835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451B6-E1A4-4677-9292-9B5B25DF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51A96-B10E-4D6D-AA98-D619B7B8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A3AB4-E946-407C-8802-BC2B5829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F94CE-C518-46F2-AAC4-D9775DB6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4A31D-BF20-44E2-A2AD-369444B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1B20BC-8903-44C4-92F2-DBC3481E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7E890-CF84-4AEA-8C72-500B8EA16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F39D6-8CCF-49EC-AFE9-91874C23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5D645-1F9F-4163-882B-7618C217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A5BAF-7F90-4A40-AD8F-4A724CC1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8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DF616-8543-4C0C-A1F0-2B95B2D4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3C792-057A-45CE-A22C-7F57F866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20746-CA66-4B1B-8D2E-AC3E1A62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C5B36-FE61-499B-8809-A331FFD0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97C4A-4984-4C0C-AA16-466A0C98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F619-3C2B-4E5A-AF0D-702AB07E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201DB-F69D-443D-89A2-DD1472C0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7CD47-DC68-4A77-85B2-C90CEB83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F6B8A-2608-4F9D-88B0-413E474A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B80BF-FCA9-4B69-8D11-8FBFF0C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E87B-678C-4751-83D5-E896A903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461DE-86F2-4AD6-B282-4D10CC027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49B26-6032-4C39-BC57-255FE8A92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03748-7D68-42B5-BF38-B75A5EF2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14468-2F2F-4716-A1F2-14B563CC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68A28-5EC5-4320-ACEE-7EB3F5AE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77B8-D02B-427E-B896-152F54F3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C00FB-5A1D-43D0-BDA0-5CA693A0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A786A-31FD-4F25-9276-45D41596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AB531B-42EB-4F8F-916F-8FFA158E0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6CBEC0-7C8B-45F7-9591-AD5E6FC5C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6FD92-B93A-452D-89B4-4CCD01A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5D5656-5E00-447E-B8B3-8CF4076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6AA52D-0FFE-4590-BE8A-3FD23EC9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0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97C84-01B1-403F-9C2A-36D44DD8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12FCF9-2C45-43C4-871F-65D4AEE0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7BC6C5-78C4-474F-BBC8-848CF3A7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64FE64-7673-43DA-9458-7E814D5C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66EDE-6214-43B3-BEA8-557CB681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3AFFA-D5A6-4734-A654-7A3485F0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C0876-6D92-435C-AC09-CF7B82C3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ECD0E-8F21-4BBF-9B36-D0C1FECB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94AF0-46F0-4AD6-A128-C0754210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73262E-6E90-4B14-9AAE-10A32B49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427D5B-625D-4AE9-A970-3F4537A4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54180-8851-4AC2-A2FB-3E762C37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14134-0644-45F7-933C-48BBA434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1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DD25A-59DA-4045-B33E-C643E6A3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2D5E02-6812-4D6C-9C5F-BEF7CDA0E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9B890-829A-40C0-BA89-03DDC4756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A927C-5B34-4EE6-979D-69394FC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559B3-6451-42B6-84DB-2F4F6D50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723FD-3988-4EA9-98B5-F682AA78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038324-EBDF-4500-8632-E948FAD0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69C3E-E21B-4850-8EA4-B68C50FB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97574-4404-4F55-B640-493487582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CFC8-4AD8-4B66-82F5-AFCFE2A8BF23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1171B-AC16-4964-9765-0EE504986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B8092-4762-4704-90DC-9FC3F57FB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4BE6-35EB-4F73-B03E-CEA02B669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C347C4F-07C8-4C68-AC2F-3573E284682F}"/>
              </a:ext>
            </a:extLst>
          </p:cNvPr>
          <p:cNvSpPr/>
          <p:nvPr/>
        </p:nvSpPr>
        <p:spPr>
          <a:xfrm>
            <a:off x="592932" y="200025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EF4849-C94E-436F-BF71-C4451B131D73}"/>
              </a:ext>
            </a:extLst>
          </p:cNvPr>
          <p:cNvSpPr/>
          <p:nvPr/>
        </p:nvSpPr>
        <p:spPr>
          <a:xfrm>
            <a:off x="1488282" y="200025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A4FE9CE-FED1-464B-92E7-7F7CD1F5B041}"/>
              </a:ext>
            </a:extLst>
          </p:cNvPr>
          <p:cNvSpPr/>
          <p:nvPr/>
        </p:nvSpPr>
        <p:spPr>
          <a:xfrm>
            <a:off x="2383632" y="200025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A983B6C-921C-4911-9A43-247658FCCF16}"/>
              </a:ext>
            </a:extLst>
          </p:cNvPr>
          <p:cNvSpPr/>
          <p:nvPr/>
        </p:nvSpPr>
        <p:spPr>
          <a:xfrm>
            <a:off x="3278982" y="200025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02CD16-109D-4071-8412-FD21BCC39E7A}"/>
              </a:ext>
            </a:extLst>
          </p:cNvPr>
          <p:cNvSpPr/>
          <p:nvPr/>
        </p:nvSpPr>
        <p:spPr>
          <a:xfrm>
            <a:off x="4162426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9BAB13E-E116-4313-8547-5F0D519CEEAE}"/>
              </a:ext>
            </a:extLst>
          </p:cNvPr>
          <p:cNvSpPr/>
          <p:nvPr/>
        </p:nvSpPr>
        <p:spPr>
          <a:xfrm>
            <a:off x="592932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68A756-4980-4059-B02E-A91EF3F601DE}"/>
              </a:ext>
            </a:extLst>
          </p:cNvPr>
          <p:cNvSpPr/>
          <p:nvPr/>
        </p:nvSpPr>
        <p:spPr>
          <a:xfrm>
            <a:off x="1488282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9446904-9951-4FCD-B871-CCD817F9C936}"/>
              </a:ext>
            </a:extLst>
          </p:cNvPr>
          <p:cNvSpPr/>
          <p:nvPr/>
        </p:nvSpPr>
        <p:spPr>
          <a:xfrm>
            <a:off x="2383632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67105E5-84CC-40E1-9995-BAE26064AF1C}"/>
              </a:ext>
            </a:extLst>
          </p:cNvPr>
          <p:cNvSpPr/>
          <p:nvPr/>
        </p:nvSpPr>
        <p:spPr>
          <a:xfrm>
            <a:off x="3278982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AE1965A-CACA-421F-A073-8AAD831EE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8377"/>
              </p:ext>
            </p:extLst>
          </p:nvPr>
        </p:nvGraphicFramePr>
        <p:xfrm>
          <a:off x="106264" y="126206"/>
          <a:ext cx="343098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64880" imgH="152280" progId="Equation.DSMT4">
                  <p:embed/>
                </p:oleObj>
              </mc:Choice>
              <mc:Fallback>
                <p:oleObj name="Equation" r:id="rId3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64" y="126206"/>
                        <a:ext cx="343098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5F5B339-D468-4E53-BF5E-85CD3CD6F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62761"/>
              </p:ext>
            </p:extLst>
          </p:nvPr>
        </p:nvGraphicFramePr>
        <p:xfrm>
          <a:off x="145257" y="1865312"/>
          <a:ext cx="265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126720" imgH="152280" progId="Equation.DSMT4">
                  <p:embed/>
                </p:oleObj>
              </mc:Choice>
              <mc:Fallback>
                <p:oleObj name="Equation" r:id="rId5" imgW="126720" imgH="1522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0AE1965A-CACA-421F-A073-8AAD831EE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257" y="1865312"/>
                        <a:ext cx="265112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8F022D-3B86-4C46-8A7E-E8240229590A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714376" y="442912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44C09A4-727D-4EB6-ADA4-8E9BBA645B24}"/>
              </a:ext>
            </a:extLst>
          </p:cNvPr>
          <p:cNvCxnSpPr>
            <a:stCxn id="4" idx="4"/>
            <a:endCxn id="4" idx="4"/>
          </p:cNvCxnSpPr>
          <p:nvPr/>
        </p:nvCxnSpPr>
        <p:spPr>
          <a:xfrm>
            <a:off x="714376" y="442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22896A9-4B7C-4F7D-AB96-71697A511933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714376" y="442912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C8D4C08-9046-4939-AEA3-C6E1876C5584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714376" y="442912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D1D6EC4-182D-426A-BB7A-F07034231218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1609726" y="442912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22258EA-D8AD-417F-8FA9-BA6214EFFF20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1609726" y="442912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EE003FC-B7C4-4C7E-B65F-0A86006EC463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1609726" y="442912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477498C-035C-46ED-9F94-2CD11ED19F8E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2505076" y="442912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B2ECDDC-6B47-4358-8E26-EDFA894914C6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2505076" y="442912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82DC526-CF1A-4700-A675-7F26B4994BC0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2505076" y="442912"/>
            <a:ext cx="1778794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A984D23-31BA-4E52-BC30-69D8A21E2AE7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1609726" y="442912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FFCAE9-5FC5-4634-9B5C-5FE3AFE4EBAF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3400426" y="442912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9ECAA0A-5431-4E5F-BA1E-F80CF954ED6D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400426" y="442912"/>
            <a:ext cx="883444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0727D74-293F-4F54-AC3D-9DE0CE83D0A3}"/>
              </a:ext>
            </a:extLst>
          </p:cNvPr>
          <p:cNvSpPr/>
          <p:nvPr/>
        </p:nvSpPr>
        <p:spPr>
          <a:xfrm>
            <a:off x="3407569" y="450056"/>
            <a:ext cx="878682" cy="1485900"/>
          </a:xfrm>
          <a:custGeom>
            <a:avLst/>
            <a:gdLst>
              <a:gd name="connsiteX0" fmla="*/ 0 w 878682"/>
              <a:gd name="connsiteY0" fmla="*/ 0 h 1485900"/>
              <a:gd name="connsiteX1" fmla="*/ 650082 w 878682"/>
              <a:gd name="connsiteY1" fmla="*/ 678656 h 1485900"/>
              <a:gd name="connsiteX2" fmla="*/ 878682 w 878682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682" h="1485900">
                <a:moveTo>
                  <a:pt x="0" y="0"/>
                </a:moveTo>
                <a:cubicBezTo>
                  <a:pt x="251817" y="215503"/>
                  <a:pt x="503635" y="431006"/>
                  <a:pt x="650082" y="678656"/>
                </a:cubicBezTo>
                <a:cubicBezTo>
                  <a:pt x="796529" y="926306"/>
                  <a:pt x="837605" y="1206103"/>
                  <a:pt x="878682" y="148590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775AD1A-516B-44EC-A6C8-A9E4C49732A6}"/>
              </a:ext>
            </a:extLst>
          </p:cNvPr>
          <p:cNvSpPr/>
          <p:nvPr/>
        </p:nvSpPr>
        <p:spPr>
          <a:xfrm>
            <a:off x="6372994" y="200025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678B490-D248-4B7A-B227-08DFF45C266C}"/>
              </a:ext>
            </a:extLst>
          </p:cNvPr>
          <p:cNvSpPr/>
          <p:nvPr/>
        </p:nvSpPr>
        <p:spPr>
          <a:xfrm>
            <a:off x="7268344" y="200025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94739EB-F5C7-4F64-9EFE-8F53155C1780}"/>
              </a:ext>
            </a:extLst>
          </p:cNvPr>
          <p:cNvSpPr/>
          <p:nvPr/>
        </p:nvSpPr>
        <p:spPr>
          <a:xfrm>
            <a:off x="8163694" y="200025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3CFBF14-6810-445E-A506-F9A575501E77}"/>
              </a:ext>
            </a:extLst>
          </p:cNvPr>
          <p:cNvSpPr/>
          <p:nvPr/>
        </p:nvSpPr>
        <p:spPr>
          <a:xfrm>
            <a:off x="9059044" y="200025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7006865-6435-4346-9264-6A6A93B66ADC}"/>
              </a:ext>
            </a:extLst>
          </p:cNvPr>
          <p:cNvSpPr/>
          <p:nvPr/>
        </p:nvSpPr>
        <p:spPr>
          <a:xfrm>
            <a:off x="9942488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C8F032A-5299-47CB-A9F1-703345C94754}"/>
              </a:ext>
            </a:extLst>
          </p:cNvPr>
          <p:cNvSpPr/>
          <p:nvPr/>
        </p:nvSpPr>
        <p:spPr>
          <a:xfrm>
            <a:off x="6372994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805CE17-FD14-41BC-AB6F-D786A36732D7}"/>
              </a:ext>
            </a:extLst>
          </p:cNvPr>
          <p:cNvSpPr/>
          <p:nvPr/>
        </p:nvSpPr>
        <p:spPr>
          <a:xfrm>
            <a:off x="7268344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06916F0-9A1C-480A-83C1-C4E02E123BF3}"/>
              </a:ext>
            </a:extLst>
          </p:cNvPr>
          <p:cNvSpPr/>
          <p:nvPr/>
        </p:nvSpPr>
        <p:spPr>
          <a:xfrm>
            <a:off x="8163694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56292F9-F972-43AB-8DC1-8EC6A80CE370}"/>
              </a:ext>
            </a:extLst>
          </p:cNvPr>
          <p:cNvSpPr/>
          <p:nvPr/>
        </p:nvSpPr>
        <p:spPr>
          <a:xfrm>
            <a:off x="9059044" y="193833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1964ED92-A64F-4155-B705-D06460F12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72907"/>
              </p:ext>
            </p:extLst>
          </p:nvPr>
        </p:nvGraphicFramePr>
        <p:xfrm>
          <a:off x="5886326" y="126206"/>
          <a:ext cx="343098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164880" imgH="152280" progId="Equation.DSMT4">
                  <p:embed/>
                </p:oleObj>
              </mc:Choice>
              <mc:Fallback>
                <p:oleObj name="Equation" r:id="rId7" imgW="164880" imgH="1522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0AE1965A-CACA-421F-A073-8AAD831EE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6326" y="126206"/>
                        <a:ext cx="343098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A5ADFC30-5661-4EA3-952C-9DA47A3EB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686107"/>
              </p:ext>
            </p:extLst>
          </p:nvPr>
        </p:nvGraphicFramePr>
        <p:xfrm>
          <a:off x="5925319" y="1865312"/>
          <a:ext cx="265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8" imgW="126720" imgH="152280" progId="Equation.DSMT4">
                  <p:embed/>
                </p:oleObj>
              </mc:Choice>
              <mc:Fallback>
                <p:oleObj name="Equation" r:id="rId8" imgW="126720" imgH="1522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5F5B339-D468-4E53-BF5E-85CD3CD6F8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5319" y="1865312"/>
                        <a:ext cx="265112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73FF4A5-3C18-4748-865A-E999DFE198CA}"/>
              </a:ext>
            </a:extLst>
          </p:cNvPr>
          <p:cNvCxnSpPr>
            <a:stCxn id="48" idx="4"/>
            <a:endCxn id="53" idx="0"/>
          </p:cNvCxnSpPr>
          <p:nvPr/>
        </p:nvCxnSpPr>
        <p:spPr>
          <a:xfrm>
            <a:off x="6494438" y="442912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E7E5045-6BFD-4ECF-8278-FDEEE99E8816}"/>
              </a:ext>
            </a:extLst>
          </p:cNvPr>
          <p:cNvCxnSpPr>
            <a:stCxn id="48" idx="4"/>
            <a:endCxn id="48" idx="4"/>
          </p:cNvCxnSpPr>
          <p:nvPr/>
        </p:nvCxnSpPr>
        <p:spPr>
          <a:xfrm>
            <a:off x="6494438" y="442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57C0A62-D7B3-4B2A-9100-1868C82B5A1E}"/>
              </a:ext>
            </a:extLst>
          </p:cNvPr>
          <p:cNvCxnSpPr>
            <a:stCxn id="48" idx="4"/>
            <a:endCxn id="55" idx="0"/>
          </p:cNvCxnSpPr>
          <p:nvPr/>
        </p:nvCxnSpPr>
        <p:spPr>
          <a:xfrm>
            <a:off x="6494438" y="442912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D99A056-2F7E-47FB-ACC8-21E5674A5C1C}"/>
              </a:ext>
            </a:extLst>
          </p:cNvPr>
          <p:cNvCxnSpPr>
            <a:stCxn id="49" idx="4"/>
            <a:endCxn id="53" idx="0"/>
          </p:cNvCxnSpPr>
          <p:nvPr/>
        </p:nvCxnSpPr>
        <p:spPr>
          <a:xfrm flipH="1">
            <a:off x="6494438" y="442912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1B1D1A8-8919-4D54-A6EF-216C50EA2F29}"/>
              </a:ext>
            </a:extLst>
          </p:cNvPr>
          <p:cNvCxnSpPr>
            <a:stCxn id="49" idx="4"/>
            <a:endCxn id="55" idx="0"/>
          </p:cNvCxnSpPr>
          <p:nvPr/>
        </p:nvCxnSpPr>
        <p:spPr>
          <a:xfrm>
            <a:off x="7389788" y="442912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0070A78-B75C-4BE7-8219-645BFD11A1D9}"/>
              </a:ext>
            </a:extLst>
          </p:cNvPr>
          <p:cNvCxnSpPr>
            <a:stCxn id="49" idx="4"/>
            <a:endCxn id="56" idx="0"/>
          </p:cNvCxnSpPr>
          <p:nvPr/>
        </p:nvCxnSpPr>
        <p:spPr>
          <a:xfrm>
            <a:off x="7389788" y="442912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BB21D56-5545-40FB-8677-1AC11914197E}"/>
              </a:ext>
            </a:extLst>
          </p:cNvPr>
          <p:cNvCxnSpPr>
            <a:stCxn id="50" idx="4"/>
            <a:endCxn id="54" idx="0"/>
          </p:cNvCxnSpPr>
          <p:nvPr/>
        </p:nvCxnSpPr>
        <p:spPr>
          <a:xfrm flipH="1">
            <a:off x="7389788" y="442912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F3A90EF-673E-4CB0-A684-A41A23492808}"/>
              </a:ext>
            </a:extLst>
          </p:cNvPr>
          <p:cNvCxnSpPr>
            <a:stCxn id="50" idx="4"/>
            <a:endCxn id="55" idx="0"/>
          </p:cNvCxnSpPr>
          <p:nvPr/>
        </p:nvCxnSpPr>
        <p:spPr>
          <a:xfrm>
            <a:off x="8285138" y="442912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A456D26-1EFD-458F-BCAD-4BDBFA77346E}"/>
              </a:ext>
            </a:extLst>
          </p:cNvPr>
          <p:cNvCxnSpPr>
            <a:stCxn id="50" idx="4"/>
            <a:endCxn id="56" idx="0"/>
          </p:cNvCxnSpPr>
          <p:nvPr/>
        </p:nvCxnSpPr>
        <p:spPr>
          <a:xfrm>
            <a:off x="8285138" y="442912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7469FBD-17C9-4410-BF13-BDFD95CDBC67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285138" y="442912"/>
            <a:ext cx="1778794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CF633D4-0A29-4007-8062-D5762E62DAFE}"/>
              </a:ext>
            </a:extLst>
          </p:cNvPr>
          <p:cNvCxnSpPr>
            <a:stCxn id="51" idx="4"/>
            <a:endCxn id="54" idx="0"/>
          </p:cNvCxnSpPr>
          <p:nvPr/>
        </p:nvCxnSpPr>
        <p:spPr>
          <a:xfrm flipH="1">
            <a:off x="7389788" y="442912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C0399C0-E0B8-4FAE-9544-44016E5C22E5}"/>
              </a:ext>
            </a:extLst>
          </p:cNvPr>
          <p:cNvCxnSpPr>
            <a:stCxn id="51" idx="4"/>
            <a:endCxn id="56" idx="0"/>
          </p:cNvCxnSpPr>
          <p:nvPr/>
        </p:nvCxnSpPr>
        <p:spPr>
          <a:xfrm>
            <a:off x="9180488" y="442912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15F18FB-9D1C-441F-AD00-F4D1CD8B4C97}"/>
              </a:ext>
            </a:extLst>
          </p:cNvPr>
          <p:cNvCxnSpPr>
            <a:stCxn id="51" idx="4"/>
            <a:endCxn id="52" idx="0"/>
          </p:cNvCxnSpPr>
          <p:nvPr/>
        </p:nvCxnSpPr>
        <p:spPr>
          <a:xfrm>
            <a:off x="9180488" y="442912"/>
            <a:ext cx="883444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8DFA5C93-04FD-4D5F-B3B3-39353F250B13}"/>
              </a:ext>
            </a:extLst>
          </p:cNvPr>
          <p:cNvSpPr/>
          <p:nvPr/>
        </p:nvSpPr>
        <p:spPr>
          <a:xfrm>
            <a:off x="9187631" y="450056"/>
            <a:ext cx="878682" cy="1485900"/>
          </a:xfrm>
          <a:custGeom>
            <a:avLst/>
            <a:gdLst>
              <a:gd name="connsiteX0" fmla="*/ 0 w 878682"/>
              <a:gd name="connsiteY0" fmla="*/ 0 h 1485900"/>
              <a:gd name="connsiteX1" fmla="*/ 650082 w 878682"/>
              <a:gd name="connsiteY1" fmla="*/ 678656 h 1485900"/>
              <a:gd name="connsiteX2" fmla="*/ 878682 w 878682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682" h="1485900">
                <a:moveTo>
                  <a:pt x="0" y="0"/>
                </a:moveTo>
                <a:cubicBezTo>
                  <a:pt x="251817" y="215503"/>
                  <a:pt x="503635" y="431006"/>
                  <a:pt x="650082" y="678656"/>
                </a:cubicBezTo>
                <a:cubicBezTo>
                  <a:pt x="796529" y="926306"/>
                  <a:pt x="837605" y="1206103"/>
                  <a:pt x="878682" y="148590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4DD3A6E-86DC-4F90-9C26-D7EDD6576038}"/>
              </a:ext>
            </a:extLst>
          </p:cNvPr>
          <p:cNvSpPr/>
          <p:nvPr/>
        </p:nvSpPr>
        <p:spPr>
          <a:xfrm>
            <a:off x="9954394" y="207169"/>
            <a:ext cx="242887" cy="2428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1C86C756-6034-4CBA-8825-13F0EA033589}"/>
              </a:ext>
            </a:extLst>
          </p:cNvPr>
          <p:cNvCxnSpPr>
            <a:stCxn id="73" idx="4"/>
            <a:endCxn id="53" idx="0"/>
          </p:cNvCxnSpPr>
          <p:nvPr/>
        </p:nvCxnSpPr>
        <p:spPr>
          <a:xfrm flipH="1">
            <a:off x="6494438" y="450056"/>
            <a:ext cx="358140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07C375D-1F19-4D7F-B7BE-6208CEFD289E}"/>
              </a:ext>
            </a:extLst>
          </p:cNvPr>
          <p:cNvCxnSpPr>
            <a:stCxn id="73" idx="4"/>
            <a:endCxn id="54" idx="0"/>
          </p:cNvCxnSpPr>
          <p:nvPr/>
        </p:nvCxnSpPr>
        <p:spPr>
          <a:xfrm flipH="1">
            <a:off x="7389788" y="450056"/>
            <a:ext cx="268605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3A4159C-47D7-4AA1-BFD0-9B45BEECB550}"/>
              </a:ext>
            </a:extLst>
          </p:cNvPr>
          <p:cNvCxnSpPr>
            <a:stCxn id="48" idx="4"/>
            <a:endCxn id="54" idx="0"/>
          </p:cNvCxnSpPr>
          <p:nvPr/>
        </p:nvCxnSpPr>
        <p:spPr>
          <a:xfrm>
            <a:off x="6494438" y="442912"/>
            <a:ext cx="895350" cy="14954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B300BA4-6B2A-41F4-9304-0A2282D547EB}"/>
              </a:ext>
            </a:extLst>
          </p:cNvPr>
          <p:cNvCxnSpPr>
            <a:stCxn id="73" idx="4"/>
            <a:endCxn id="55" idx="0"/>
          </p:cNvCxnSpPr>
          <p:nvPr/>
        </p:nvCxnSpPr>
        <p:spPr>
          <a:xfrm flipH="1">
            <a:off x="8285138" y="450056"/>
            <a:ext cx="179070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9CB3663-1600-4893-AD39-D5218E39D5FE}"/>
              </a:ext>
            </a:extLst>
          </p:cNvPr>
          <p:cNvCxnSpPr>
            <a:stCxn id="52" idx="0"/>
            <a:endCxn id="73" idx="4"/>
          </p:cNvCxnSpPr>
          <p:nvPr/>
        </p:nvCxnSpPr>
        <p:spPr>
          <a:xfrm flipV="1">
            <a:off x="10063932" y="450056"/>
            <a:ext cx="11906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DB166AEB-9876-481F-B7DC-1E681722F51E}"/>
              </a:ext>
            </a:extLst>
          </p:cNvPr>
          <p:cNvSpPr/>
          <p:nvPr/>
        </p:nvSpPr>
        <p:spPr>
          <a:xfrm>
            <a:off x="6489674" y="452438"/>
            <a:ext cx="892969" cy="1485900"/>
          </a:xfrm>
          <a:custGeom>
            <a:avLst/>
            <a:gdLst>
              <a:gd name="connsiteX0" fmla="*/ 0 w 892969"/>
              <a:gd name="connsiteY0" fmla="*/ 1485900 h 1485900"/>
              <a:gd name="connsiteX1" fmla="*/ 685800 w 892969"/>
              <a:gd name="connsiteY1" fmla="*/ 807244 h 1485900"/>
              <a:gd name="connsiteX2" fmla="*/ 892969 w 892969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969" h="1485900">
                <a:moveTo>
                  <a:pt x="0" y="1485900"/>
                </a:moveTo>
                <a:cubicBezTo>
                  <a:pt x="268486" y="1270397"/>
                  <a:pt x="536972" y="1054894"/>
                  <a:pt x="685800" y="807244"/>
                </a:cubicBezTo>
                <a:cubicBezTo>
                  <a:pt x="834628" y="559594"/>
                  <a:pt x="863798" y="279797"/>
                  <a:pt x="892969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3A917E59-FF62-4549-BFAE-A223D9DD1C8A}"/>
              </a:ext>
            </a:extLst>
          </p:cNvPr>
          <p:cNvCxnSpPr>
            <a:stCxn id="48" idx="4"/>
            <a:endCxn id="56" idx="0"/>
          </p:cNvCxnSpPr>
          <p:nvPr/>
        </p:nvCxnSpPr>
        <p:spPr>
          <a:xfrm>
            <a:off x="6494438" y="442912"/>
            <a:ext cx="2686050" cy="14954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34ED68EB-A90B-472C-BFB7-34476CAFB4DB}"/>
              </a:ext>
            </a:extLst>
          </p:cNvPr>
          <p:cNvSpPr/>
          <p:nvPr/>
        </p:nvSpPr>
        <p:spPr>
          <a:xfrm>
            <a:off x="572991" y="2345529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9A94F069-2251-41A3-9613-AD480A2A2995}"/>
              </a:ext>
            </a:extLst>
          </p:cNvPr>
          <p:cNvSpPr/>
          <p:nvPr/>
        </p:nvSpPr>
        <p:spPr>
          <a:xfrm>
            <a:off x="1468341" y="2345529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B5DC64FC-DA56-4AA0-83C9-FC1CB071C6A9}"/>
              </a:ext>
            </a:extLst>
          </p:cNvPr>
          <p:cNvSpPr/>
          <p:nvPr/>
        </p:nvSpPr>
        <p:spPr>
          <a:xfrm>
            <a:off x="2363691" y="2345529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B038377-3519-4DB1-9F0E-072A1A5ABB03}"/>
              </a:ext>
            </a:extLst>
          </p:cNvPr>
          <p:cNvSpPr/>
          <p:nvPr/>
        </p:nvSpPr>
        <p:spPr>
          <a:xfrm>
            <a:off x="3259041" y="2345529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1705241-5CAA-4973-81CD-84FBC26AAE6A}"/>
              </a:ext>
            </a:extLst>
          </p:cNvPr>
          <p:cNvSpPr/>
          <p:nvPr/>
        </p:nvSpPr>
        <p:spPr>
          <a:xfrm>
            <a:off x="4142485" y="4083842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FE2D335-6363-446B-8A9A-A7CC25F879F5}"/>
              </a:ext>
            </a:extLst>
          </p:cNvPr>
          <p:cNvSpPr/>
          <p:nvPr/>
        </p:nvSpPr>
        <p:spPr>
          <a:xfrm>
            <a:off x="572991" y="4083842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DA9431C6-24AA-4BD5-98F0-EED7ED269E59}"/>
              </a:ext>
            </a:extLst>
          </p:cNvPr>
          <p:cNvSpPr/>
          <p:nvPr/>
        </p:nvSpPr>
        <p:spPr>
          <a:xfrm>
            <a:off x="1468341" y="4083842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C2EB3242-80FC-46E3-B20F-D03E761D7883}"/>
              </a:ext>
            </a:extLst>
          </p:cNvPr>
          <p:cNvSpPr/>
          <p:nvPr/>
        </p:nvSpPr>
        <p:spPr>
          <a:xfrm>
            <a:off x="2363691" y="4083842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8B7E4FB-19C2-477D-809D-F5D0FF8C3645}"/>
              </a:ext>
            </a:extLst>
          </p:cNvPr>
          <p:cNvSpPr/>
          <p:nvPr/>
        </p:nvSpPr>
        <p:spPr>
          <a:xfrm>
            <a:off x="3259041" y="4083842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graphicFrame>
        <p:nvGraphicFramePr>
          <p:cNvPr id="128" name="对象 127">
            <a:extLst>
              <a:ext uri="{FF2B5EF4-FFF2-40B4-BE49-F238E27FC236}">
                <a16:creationId xmlns:a16="http://schemas.microsoft.com/office/drawing/2014/main" id="{EAD323AF-BB6F-47F7-AA19-DF7F20AC6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80819"/>
              </p:ext>
            </p:extLst>
          </p:nvPr>
        </p:nvGraphicFramePr>
        <p:xfrm>
          <a:off x="86323" y="2271710"/>
          <a:ext cx="343098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9" imgW="164880" imgH="152280" progId="Equation.DSMT4">
                  <p:embed/>
                </p:oleObj>
              </mc:Choice>
              <mc:Fallback>
                <p:oleObj name="Equation" r:id="rId9" imgW="164880" imgH="15228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1964ED92-A64F-4155-B705-D06460F12D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23" y="2271710"/>
                        <a:ext cx="343098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>
            <a:extLst>
              <a:ext uri="{FF2B5EF4-FFF2-40B4-BE49-F238E27FC236}">
                <a16:creationId xmlns:a16="http://schemas.microsoft.com/office/drawing/2014/main" id="{11D6D63D-4C87-4F7E-AF54-E4C725698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03724"/>
              </p:ext>
            </p:extLst>
          </p:nvPr>
        </p:nvGraphicFramePr>
        <p:xfrm>
          <a:off x="125316" y="4010816"/>
          <a:ext cx="265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0" imgW="126720" imgH="152280" progId="Equation.DSMT4">
                  <p:embed/>
                </p:oleObj>
              </mc:Choice>
              <mc:Fallback>
                <p:oleObj name="Equation" r:id="rId10" imgW="126720" imgH="15228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A5ADFC30-5661-4EA3-952C-9DA47A3EBE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316" y="4010816"/>
                        <a:ext cx="265112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74ED9223-EB70-4E31-8551-27A5D675A163}"/>
              </a:ext>
            </a:extLst>
          </p:cNvPr>
          <p:cNvCxnSpPr>
            <a:stCxn id="119" idx="4"/>
            <a:endCxn id="124" idx="0"/>
          </p:cNvCxnSpPr>
          <p:nvPr/>
        </p:nvCxnSpPr>
        <p:spPr>
          <a:xfrm>
            <a:off x="694435" y="2588416"/>
            <a:ext cx="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634EB15F-9009-407D-BE2A-CCA7779CF016}"/>
              </a:ext>
            </a:extLst>
          </p:cNvPr>
          <p:cNvCxnSpPr>
            <a:stCxn id="119" idx="4"/>
            <a:endCxn id="119" idx="4"/>
          </p:cNvCxnSpPr>
          <p:nvPr/>
        </p:nvCxnSpPr>
        <p:spPr>
          <a:xfrm>
            <a:off x="694435" y="25884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E7E0629-E145-4DB4-8470-BD48E7A6F373}"/>
              </a:ext>
            </a:extLst>
          </p:cNvPr>
          <p:cNvCxnSpPr>
            <a:stCxn id="119" idx="4"/>
            <a:endCxn id="126" idx="0"/>
          </p:cNvCxnSpPr>
          <p:nvPr/>
        </p:nvCxnSpPr>
        <p:spPr>
          <a:xfrm>
            <a:off x="694435" y="2588416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C6CE9897-6CA5-4DA1-AF0C-AF056D1FE492}"/>
              </a:ext>
            </a:extLst>
          </p:cNvPr>
          <p:cNvCxnSpPr>
            <a:stCxn id="120" idx="4"/>
            <a:endCxn id="124" idx="0"/>
          </p:cNvCxnSpPr>
          <p:nvPr/>
        </p:nvCxnSpPr>
        <p:spPr>
          <a:xfrm flipH="1">
            <a:off x="694435" y="2588416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C3633231-AF97-4539-8A81-8A7CCDB9889D}"/>
              </a:ext>
            </a:extLst>
          </p:cNvPr>
          <p:cNvCxnSpPr>
            <a:stCxn id="120" idx="4"/>
            <a:endCxn id="126" idx="0"/>
          </p:cNvCxnSpPr>
          <p:nvPr/>
        </p:nvCxnSpPr>
        <p:spPr>
          <a:xfrm>
            <a:off x="1589785" y="2588416"/>
            <a:ext cx="89535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AF8F05A9-D541-4D92-8442-6E5B91749D45}"/>
              </a:ext>
            </a:extLst>
          </p:cNvPr>
          <p:cNvCxnSpPr>
            <a:stCxn id="120" idx="4"/>
            <a:endCxn id="127" idx="0"/>
          </p:cNvCxnSpPr>
          <p:nvPr/>
        </p:nvCxnSpPr>
        <p:spPr>
          <a:xfrm>
            <a:off x="1589785" y="2588416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D2D43F9-8753-415F-B1B8-D03C79271E5D}"/>
              </a:ext>
            </a:extLst>
          </p:cNvPr>
          <p:cNvCxnSpPr>
            <a:stCxn id="121" idx="4"/>
            <a:endCxn id="125" idx="0"/>
          </p:cNvCxnSpPr>
          <p:nvPr/>
        </p:nvCxnSpPr>
        <p:spPr>
          <a:xfrm flipH="1">
            <a:off x="1589785" y="2588416"/>
            <a:ext cx="89535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BDD2D68-C48F-4223-B627-8BEB302679DE}"/>
              </a:ext>
            </a:extLst>
          </p:cNvPr>
          <p:cNvCxnSpPr>
            <a:stCxn id="121" idx="4"/>
            <a:endCxn id="126" idx="0"/>
          </p:cNvCxnSpPr>
          <p:nvPr/>
        </p:nvCxnSpPr>
        <p:spPr>
          <a:xfrm>
            <a:off x="2485135" y="2588416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651A240D-DFFE-4C71-89F6-8BB5CFEC8783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2485135" y="2588416"/>
            <a:ext cx="89535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F64AF937-F569-408A-968E-2FB9D5108A41}"/>
              </a:ext>
            </a:extLst>
          </p:cNvPr>
          <p:cNvCxnSpPr>
            <a:stCxn id="121" idx="4"/>
            <a:endCxn id="123" idx="0"/>
          </p:cNvCxnSpPr>
          <p:nvPr/>
        </p:nvCxnSpPr>
        <p:spPr>
          <a:xfrm>
            <a:off x="2485135" y="2588416"/>
            <a:ext cx="1778794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006ED227-D7A5-4780-99E4-F0230FF7190C}"/>
              </a:ext>
            </a:extLst>
          </p:cNvPr>
          <p:cNvCxnSpPr>
            <a:stCxn id="122" idx="4"/>
            <a:endCxn id="125" idx="0"/>
          </p:cNvCxnSpPr>
          <p:nvPr/>
        </p:nvCxnSpPr>
        <p:spPr>
          <a:xfrm flipH="1">
            <a:off x="1589785" y="2588416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A048280-96E8-4745-9DA1-8B4164453245}"/>
              </a:ext>
            </a:extLst>
          </p:cNvPr>
          <p:cNvCxnSpPr>
            <a:stCxn id="122" idx="4"/>
            <a:endCxn id="127" idx="0"/>
          </p:cNvCxnSpPr>
          <p:nvPr/>
        </p:nvCxnSpPr>
        <p:spPr>
          <a:xfrm>
            <a:off x="3380485" y="2588416"/>
            <a:ext cx="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CA2ED81-862A-4FE1-9108-21FA9536298C}"/>
              </a:ext>
            </a:extLst>
          </p:cNvPr>
          <p:cNvCxnSpPr>
            <a:stCxn id="122" idx="4"/>
            <a:endCxn id="123" idx="0"/>
          </p:cNvCxnSpPr>
          <p:nvPr/>
        </p:nvCxnSpPr>
        <p:spPr>
          <a:xfrm>
            <a:off x="3380485" y="2588416"/>
            <a:ext cx="883444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B50C29DF-E022-4394-8774-0D7C4DEDDDA7}"/>
              </a:ext>
            </a:extLst>
          </p:cNvPr>
          <p:cNvSpPr/>
          <p:nvPr/>
        </p:nvSpPr>
        <p:spPr>
          <a:xfrm>
            <a:off x="3387628" y="2595560"/>
            <a:ext cx="878682" cy="1485900"/>
          </a:xfrm>
          <a:custGeom>
            <a:avLst/>
            <a:gdLst>
              <a:gd name="connsiteX0" fmla="*/ 0 w 878682"/>
              <a:gd name="connsiteY0" fmla="*/ 0 h 1485900"/>
              <a:gd name="connsiteX1" fmla="*/ 650082 w 878682"/>
              <a:gd name="connsiteY1" fmla="*/ 678656 h 1485900"/>
              <a:gd name="connsiteX2" fmla="*/ 878682 w 878682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682" h="1485900">
                <a:moveTo>
                  <a:pt x="0" y="0"/>
                </a:moveTo>
                <a:cubicBezTo>
                  <a:pt x="251817" y="215503"/>
                  <a:pt x="503635" y="431006"/>
                  <a:pt x="650082" y="678656"/>
                </a:cubicBezTo>
                <a:cubicBezTo>
                  <a:pt x="796529" y="926306"/>
                  <a:pt x="837605" y="1206103"/>
                  <a:pt x="878682" y="148590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02C23E87-4927-4CA1-B58C-97E51472A78D}"/>
              </a:ext>
            </a:extLst>
          </p:cNvPr>
          <p:cNvSpPr/>
          <p:nvPr/>
        </p:nvSpPr>
        <p:spPr>
          <a:xfrm>
            <a:off x="4154391" y="2352673"/>
            <a:ext cx="242887" cy="2428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E703DEB-A136-4487-8C99-0A810AF81745}"/>
              </a:ext>
            </a:extLst>
          </p:cNvPr>
          <p:cNvCxnSpPr>
            <a:stCxn id="144" idx="4"/>
            <a:endCxn id="124" idx="0"/>
          </p:cNvCxnSpPr>
          <p:nvPr/>
        </p:nvCxnSpPr>
        <p:spPr>
          <a:xfrm flipH="1">
            <a:off x="694435" y="2595560"/>
            <a:ext cx="358140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D8242F6-4A62-4AF4-B309-B4C1E975C4B3}"/>
              </a:ext>
            </a:extLst>
          </p:cNvPr>
          <p:cNvCxnSpPr>
            <a:stCxn id="144" idx="4"/>
            <a:endCxn id="125" idx="0"/>
          </p:cNvCxnSpPr>
          <p:nvPr/>
        </p:nvCxnSpPr>
        <p:spPr>
          <a:xfrm flipH="1">
            <a:off x="1589785" y="2595560"/>
            <a:ext cx="268605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D70C-CFB6-4897-8165-57A25BBC0F27}"/>
              </a:ext>
            </a:extLst>
          </p:cNvPr>
          <p:cNvCxnSpPr>
            <a:stCxn id="119" idx="4"/>
            <a:endCxn id="125" idx="0"/>
          </p:cNvCxnSpPr>
          <p:nvPr/>
        </p:nvCxnSpPr>
        <p:spPr>
          <a:xfrm>
            <a:off x="694435" y="2588416"/>
            <a:ext cx="895350" cy="14954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3497F49A-C0E9-4730-9359-C49F9BFE54D6}"/>
              </a:ext>
            </a:extLst>
          </p:cNvPr>
          <p:cNvCxnSpPr>
            <a:stCxn id="144" idx="4"/>
            <a:endCxn id="126" idx="0"/>
          </p:cNvCxnSpPr>
          <p:nvPr/>
        </p:nvCxnSpPr>
        <p:spPr>
          <a:xfrm flipH="1">
            <a:off x="2485135" y="2595560"/>
            <a:ext cx="179070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4B08CFB-6750-4B02-8CC3-161F52C4FAC7}"/>
              </a:ext>
            </a:extLst>
          </p:cNvPr>
          <p:cNvCxnSpPr>
            <a:stCxn id="123" idx="0"/>
            <a:endCxn id="144" idx="4"/>
          </p:cNvCxnSpPr>
          <p:nvPr/>
        </p:nvCxnSpPr>
        <p:spPr>
          <a:xfrm flipV="1">
            <a:off x="4263929" y="2595560"/>
            <a:ext cx="11906" cy="148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4ABC77E5-15E3-48FB-81A0-68ADD24E2FD0}"/>
              </a:ext>
            </a:extLst>
          </p:cNvPr>
          <p:cNvSpPr/>
          <p:nvPr/>
        </p:nvSpPr>
        <p:spPr>
          <a:xfrm>
            <a:off x="689671" y="2597942"/>
            <a:ext cx="892969" cy="1485900"/>
          </a:xfrm>
          <a:custGeom>
            <a:avLst/>
            <a:gdLst>
              <a:gd name="connsiteX0" fmla="*/ 0 w 892969"/>
              <a:gd name="connsiteY0" fmla="*/ 1485900 h 1485900"/>
              <a:gd name="connsiteX1" fmla="*/ 685800 w 892969"/>
              <a:gd name="connsiteY1" fmla="*/ 807244 h 1485900"/>
              <a:gd name="connsiteX2" fmla="*/ 892969 w 892969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969" h="1485900">
                <a:moveTo>
                  <a:pt x="0" y="1485900"/>
                </a:moveTo>
                <a:cubicBezTo>
                  <a:pt x="268486" y="1270397"/>
                  <a:pt x="536972" y="1054894"/>
                  <a:pt x="685800" y="807244"/>
                </a:cubicBezTo>
                <a:cubicBezTo>
                  <a:pt x="834628" y="559594"/>
                  <a:pt x="863798" y="279797"/>
                  <a:pt x="892969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B717F6D-AF95-4115-9A09-8F9EA46B9F03}"/>
              </a:ext>
            </a:extLst>
          </p:cNvPr>
          <p:cNvCxnSpPr>
            <a:stCxn id="119" idx="4"/>
            <a:endCxn id="127" idx="0"/>
          </p:cNvCxnSpPr>
          <p:nvPr/>
        </p:nvCxnSpPr>
        <p:spPr>
          <a:xfrm>
            <a:off x="694435" y="2588416"/>
            <a:ext cx="2686050" cy="14954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A8FD106-A135-4EBB-8B14-97090ED8796D}"/>
              </a:ext>
            </a:extLst>
          </p:cNvPr>
          <p:cNvCxnSpPr/>
          <p:nvPr/>
        </p:nvCxnSpPr>
        <p:spPr>
          <a:xfrm>
            <a:off x="4342655" y="1157288"/>
            <a:ext cx="182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90E11A22-8DC7-4047-89FE-5B9333124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53073"/>
              </p:ext>
            </p:extLst>
          </p:nvPr>
        </p:nvGraphicFramePr>
        <p:xfrm>
          <a:off x="4472111" y="901707"/>
          <a:ext cx="1414215" cy="255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1" imgW="1054080" imgH="190440" progId="Equation.DSMT4">
                  <p:embed/>
                </p:oleObj>
              </mc:Choice>
              <mc:Fallback>
                <p:oleObj name="Equation" r:id="rId11" imgW="1054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2111" y="901707"/>
                        <a:ext cx="1414215" cy="255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1F7FB5B-9D88-472D-BD2E-0E3D52E371A8}"/>
              </a:ext>
            </a:extLst>
          </p:cNvPr>
          <p:cNvCxnSpPr/>
          <p:nvPr/>
        </p:nvCxnSpPr>
        <p:spPr>
          <a:xfrm>
            <a:off x="10233993" y="1157288"/>
            <a:ext cx="182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2A9C4CF9-8307-4EEE-AE70-1FC11CFA0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36374"/>
              </p:ext>
            </p:extLst>
          </p:nvPr>
        </p:nvGraphicFramePr>
        <p:xfrm>
          <a:off x="10591800" y="901700"/>
          <a:ext cx="95567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3" imgW="711000" imgH="190440" progId="Equation.DSMT4">
                  <p:embed/>
                </p:oleObj>
              </mc:Choice>
              <mc:Fallback>
                <p:oleObj name="Equation" r:id="rId13" imgW="711000" imgH="190440" progId="Equation.DSMT4">
                  <p:embed/>
                  <p:pic>
                    <p:nvPicPr>
                      <p:cNvPr id="154" name="对象 153">
                        <a:extLst>
                          <a:ext uri="{FF2B5EF4-FFF2-40B4-BE49-F238E27FC236}">
                            <a16:creationId xmlns:a16="http://schemas.microsoft.com/office/drawing/2014/main" id="{90E11A22-8DC7-4047-89FE-5B93331245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1800" y="901700"/>
                        <a:ext cx="955675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37EA4EF9-6EE8-4838-B98F-7837F3AFC762}"/>
              </a:ext>
            </a:extLst>
          </p:cNvPr>
          <p:cNvCxnSpPr/>
          <p:nvPr/>
        </p:nvCxnSpPr>
        <p:spPr>
          <a:xfrm>
            <a:off x="4335539" y="3386138"/>
            <a:ext cx="182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对象 157">
            <a:extLst>
              <a:ext uri="{FF2B5EF4-FFF2-40B4-BE49-F238E27FC236}">
                <a16:creationId xmlns:a16="http://schemas.microsoft.com/office/drawing/2014/main" id="{42DCCB9A-2E41-4E71-A7E0-39B42C0CD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14059"/>
              </p:ext>
            </p:extLst>
          </p:nvPr>
        </p:nvGraphicFramePr>
        <p:xfrm>
          <a:off x="4357928" y="2585578"/>
          <a:ext cx="1821656" cy="75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5" imgW="1473120" imgH="609480" progId="Equation.DSMT4">
                  <p:embed/>
                </p:oleObj>
              </mc:Choice>
              <mc:Fallback>
                <p:oleObj name="Equation" r:id="rId15" imgW="1473120" imgH="60948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2A9C4CF9-8307-4EEE-AE70-1FC11CFA0A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57928" y="2585578"/>
                        <a:ext cx="1821656" cy="752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" name="椭圆 190">
            <a:extLst>
              <a:ext uri="{FF2B5EF4-FFF2-40B4-BE49-F238E27FC236}">
                <a16:creationId xmlns:a16="http://schemas.microsoft.com/office/drawing/2014/main" id="{5D530918-F186-409D-979F-623C6F17F6B0}"/>
              </a:ext>
            </a:extLst>
          </p:cNvPr>
          <p:cNvSpPr/>
          <p:nvPr/>
        </p:nvSpPr>
        <p:spPr>
          <a:xfrm>
            <a:off x="6372994" y="2352673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0E69C62-E4D6-4D0B-B275-D0E0C6062AA9}"/>
              </a:ext>
            </a:extLst>
          </p:cNvPr>
          <p:cNvSpPr/>
          <p:nvPr/>
        </p:nvSpPr>
        <p:spPr>
          <a:xfrm>
            <a:off x="7268344" y="2352673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6C214F32-7134-436A-ADD9-63E8A1AE6D2E}"/>
              </a:ext>
            </a:extLst>
          </p:cNvPr>
          <p:cNvSpPr/>
          <p:nvPr/>
        </p:nvSpPr>
        <p:spPr>
          <a:xfrm>
            <a:off x="8163694" y="2352673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B420AB05-8220-4E84-84FD-349C35207DED}"/>
              </a:ext>
            </a:extLst>
          </p:cNvPr>
          <p:cNvSpPr/>
          <p:nvPr/>
        </p:nvSpPr>
        <p:spPr>
          <a:xfrm>
            <a:off x="9059044" y="2352673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976744A6-F91C-40B2-AF85-A7E905D4AB49}"/>
              </a:ext>
            </a:extLst>
          </p:cNvPr>
          <p:cNvSpPr/>
          <p:nvPr/>
        </p:nvSpPr>
        <p:spPr>
          <a:xfrm>
            <a:off x="9942488" y="409098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0579050B-A988-45E7-8A25-DDA892973FE7}"/>
              </a:ext>
            </a:extLst>
          </p:cNvPr>
          <p:cNvSpPr/>
          <p:nvPr/>
        </p:nvSpPr>
        <p:spPr>
          <a:xfrm>
            <a:off x="6372994" y="409098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F6DE41E4-7324-410C-8E6E-B8D57A3E9B46}"/>
              </a:ext>
            </a:extLst>
          </p:cNvPr>
          <p:cNvSpPr/>
          <p:nvPr/>
        </p:nvSpPr>
        <p:spPr>
          <a:xfrm>
            <a:off x="7268344" y="409098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6226B3B6-5E0B-42C2-8FE0-532D316E366A}"/>
              </a:ext>
            </a:extLst>
          </p:cNvPr>
          <p:cNvSpPr/>
          <p:nvPr/>
        </p:nvSpPr>
        <p:spPr>
          <a:xfrm>
            <a:off x="8163694" y="409098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F474853C-BE63-4466-BA2F-471BB76B1330}"/>
              </a:ext>
            </a:extLst>
          </p:cNvPr>
          <p:cNvSpPr/>
          <p:nvPr/>
        </p:nvSpPr>
        <p:spPr>
          <a:xfrm>
            <a:off x="9059044" y="409098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graphicFrame>
        <p:nvGraphicFramePr>
          <p:cNvPr id="200" name="对象 199">
            <a:extLst>
              <a:ext uri="{FF2B5EF4-FFF2-40B4-BE49-F238E27FC236}">
                <a16:creationId xmlns:a16="http://schemas.microsoft.com/office/drawing/2014/main" id="{BDA76544-A6C6-4DBA-8E76-F1E38EAC6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78149"/>
              </p:ext>
            </p:extLst>
          </p:nvPr>
        </p:nvGraphicFramePr>
        <p:xfrm>
          <a:off x="5886326" y="2278854"/>
          <a:ext cx="343098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7" imgW="164880" imgH="152280" progId="Equation.DSMT4">
                  <p:embed/>
                </p:oleObj>
              </mc:Choice>
              <mc:Fallback>
                <p:oleObj name="Equation" r:id="rId17" imgW="164880" imgH="152280" progId="Equation.DSMT4">
                  <p:embed/>
                  <p:pic>
                    <p:nvPicPr>
                      <p:cNvPr id="128" name="对象 127">
                        <a:extLst>
                          <a:ext uri="{FF2B5EF4-FFF2-40B4-BE49-F238E27FC236}">
                            <a16:creationId xmlns:a16="http://schemas.microsoft.com/office/drawing/2014/main" id="{EAD323AF-BB6F-47F7-AA19-DF7F20AC6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6326" y="2278854"/>
                        <a:ext cx="343098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对象 200">
            <a:extLst>
              <a:ext uri="{FF2B5EF4-FFF2-40B4-BE49-F238E27FC236}">
                <a16:creationId xmlns:a16="http://schemas.microsoft.com/office/drawing/2014/main" id="{0D917767-6535-485D-ADF4-03BA20564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018186"/>
              </p:ext>
            </p:extLst>
          </p:nvPr>
        </p:nvGraphicFramePr>
        <p:xfrm>
          <a:off x="5925319" y="4017960"/>
          <a:ext cx="265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8" imgW="126720" imgH="152280" progId="Equation.DSMT4">
                  <p:embed/>
                </p:oleObj>
              </mc:Choice>
              <mc:Fallback>
                <p:oleObj name="Equation" r:id="rId18" imgW="126720" imgH="152280" progId="Equation.DSMT4">
                  <p:embed/>
                  <p:pic>
                    <p:nvPicPr>
                      <p:cNvPr id="129" name="对象 128">
                        <a:extLst>
                          <a:ext uri="{FF2B5EF4-FFF2-40B4-BE49-F238E27FC236}">
                            <a16:creationId xmlns:a16="http://schemas.microsoft.com/office/drawing/2014/main" id="{11D6D63D-4C87-4F7E-AF54-E4C725698B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5319" y="4017960"/>
                        <a:ext cx="265112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93451550-AF80-45FE-A981-C87DBB04BA0E}"/>
              </a:ext>
            </a:extLst>
          </p:cNvPr>
          <p:cNvCxnSpPr>
            <a:stCxn id="191" idx="4"/>
            <a:endCxn id="191" idx="4"/>
          </p:cNvCxnSpPr>
          <p:nvPr/>
        </p:nvCxnSpPr>
        <p:spPr>
          <a:xfrm>
            <a:off x="6494438" y="2595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AC32BBF-61A4-4FCA-B964-E1EF0184EBC8}"/>
              </a:ext>
            </a:extLst>
          </p:cNvPr>
          <p:cNvCxnSpPr>
            <a:stCxn id="191" idx="4"/>
            <a:endCxn id="198" idx="0"/>
          </p:cNvCxnSpPr>
          <p:nvPr/>
        </p:nvCxnSpPr>
        <p:spPr>
          <a:xfrm>
            <a:off x="6494438" y="2595560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4F45B7E-2ACC-430B-998F-FDE52340FD3C}"/>
              </a:ext>
            </a:extLst>
          </p:cNvPr>
          <p:cNvCxnSpPr>
            <a:stCxn id="192" idx="4"/>
            <a:endCxn id="196" idx="0"/>
          </p:cNvCxnSpPr>
          <p:nvPr/>
        </p:nvCxnSpPr>
        <p:spPr>
          <a:xfrm flipH="1">
            <a:off x="6494438" y="2595560"/>
            <a:ext cx="89535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D73B221-D17E-4DBA-8AA3-4A7EC6387F2F}"/>
              </a:ext>
            </a:extLst>
          </p:cNvPr>
          <p:cNvCxnSpPr>
            <a:stCxn id="192" idx="4"/>
            <a:endCxn id="199" idx="0"/>
          </p:cNvCxnSpPr>
          <p:nvPr/>
        </p:nvCxnSpPr>
        <p:spPr>
          <a:xfrm>
            <a:off x="7389788" y="2595560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828524BD-F5BF-40C3-8B65-B44BC0C4F31C}"/>
              </a:ext>
            </a:extLst>
          </p:cNvPr>
          <p:cNvCxnSpPr>
            <a:stCxn id="193" idx="4"/>
            <a:endCxn id="198" idx="0"/>
          </p:cNvCxnSpPr>
          <p:nvPr/>
        </p:nvCxnSpPr>
        <p:spPr>
          <a:xfrm>
            <a:off x="8285138" y="2595560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4B852FD5-926C-44F7-8E9D-D9C5FB7A538D}"/>
              </a:ext>
            </a:extLst>
          </p:cNvPr>
          <p:cNvCxnSpPr>
            <a:stCxn id="193" idx="4"/>
            <a:endCxn id="199" idx="0"/>
          </p:cNvCxnSpPr>
          <p:nvPr/>
        </p:nvCxnSpPr>
        <p:spPr>
          <a:xfrm>
            <a:off x="8285138" y="2595560"/>
            <a:ext cx="89535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D344656C-C418-4975-BD6F-A5A42BCE3720}"/>
              </a:ext>
            </a:extLst>
          </p:cNvPr>
          <p:cNvCxnSpPr>
            <a:stCxn id="193" idx="4"/>
            <a:endCxn id="195" idx="0"/>
          </p:cNvCxnSpPr>
          <p:nvPr/>
        </p:nvCxnSpPr>
        <p:spPr>
          <a:xfrm>
            <a:off x="8285138" y="2595560"/>
            <a:ext cx="1778794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00C8C69A-56C2-4F96-A691-67D8751A29DB}"/>
              </a:ext>
            </a:extLst>
          </p:cNvPr>
          <p:cNvCxnSpPr>
            <a:stCxn id="194" idx="4"/>
            <a:endCxn id="197" idx="0"/>
          </p:cNvCxnSpPr>
          <p:nvPr/>
        </p:nvCxnSpPr>
        <p:spPr>
          <a:xfrm flipH="1">
            <a:off x="7389788" y="2595560"/>
            <a:ext cx="179070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1AD6967C-F93C-422A-8C9A-3CC956956A58}"/>
              </a:ext>
            </a:extLst>
          </p:cNvPr>
          <p:cNvCxnSpPr>
            <a:stCxn id="194" idx="4"/>
            <a:endCxn id="195" idx="0"/>
          </p:cNvCxnSpPr>
          <p:nvPr/>
        </p:nvCxnSpPr>
        <p:spPr>
          <a:xfrm>
            <a:off x="9180488" y="2595560"/>
            <a:ext cx="883444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A29B0E09-2E00-4EC4-8F50-502F4E7A428B}"/>
              </a:ext>
            </a:extLst>
          </p:cNvPr>
          <p:cNvSpPr/>
          <p:nvPr/>
        </p:nvSpPr>
        <p:spPr>
          <a:xfrm>
            <a:off x="9187631" y="2602704"/>
            <a:ext cx="878682" cy="1485900"/>
          </a:xfrm>
          <a:custGeom>
            <a:avLst/>
            <a:gdLst>
              <a:gd name="connsiteX0" fmla="*/ 0 w 878682"/>
              <a:gd name="connsiteY0" fmla="*/ 0 h 1485900"/>
              <a:gd name="connsiteX1" fmla="*/ 650082 w 878682"/>
              <a:gd name="connsiteY1" fmla="*/ 678656 h 1485900"/>
              <a:gd name="connsiteX2" fmla="*/ 878682 w 878682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682" h="1485900">
                <a:moveTo>
                  <a:pt x="0" y="0"/>
                </a:moveTo>
                <a:cubicBezTo>
                  <a:pt x="251817" y="215503"/>
                  <a:pt x="503635" y="431006"/>
                  <a:pt x="650082" y="678656"/>
                </a:cubicBezTo>
                <a:cubicBezTo>
                  <a:pt x="796529" y="926306"/>
                  <a:pt x="837605" y="1206103"/>
                  <a:pt x="878682" y="148590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A3E67B2B-0765-402A-9D42-44753079C6F3}"/>
              </a:ext>
            </a:extLst>
          </p:cNvPr>
          <p:cNvSpPr/>
          <p:nvPr/>
        </p:nvSpPr>
        <p:spPr>
          <a:xfrm>
            <a:off x="9954394" y="2359817"/>
            <a:ext cx="242887" cy="2428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705032C9-BC5A-483D-9CCE-D87DD21E5757}"/>
              </a:ext>
            </a:extLst>
          </p:cNvPr>
          <p:cNvCxnSpPr>
            <a:stCxn id="216" idx="4"/>
            <a:endCxn id="196" idx="0"/>
          </p:cNvCxnSpPr>
          <p:nvPr/>
        </p:nvCxnSpPr>
        <p:spPr>
          <a:xfrm flipH="1">
            <a:off x="6494438" y="2602704"/>
            <a:ext cx="358140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9DE5FFE4-BED4-43B8-8EA9-E5BDD806AED3}"/>
              </a:ext>
            </a:extLst>
          </p:cNvPr>
          <p:cNvCxnSpPr>
            <a:stCxn id="216" idx="4"/>
            <a:endCxn id="197" idx="0"/>
          </p:cNvCxnSpPr>
          <p:nvPr/>
        </p:nvCxnSpPr>
        <p:spPr>
          <a:xfrm flipH="1">
            <a:off x="7389788" y="2602704"/>
            <a:ext cx="268605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FC42ECFC-B020-4DC4-B74F-770BC6295403}"/>
              </a:ext>
            </a:extLst>
          </p:cNvPr>
          <p:cNvCxnSpPr>
            <a:stCxn id="191" idx="4"/>
            <a:endCxn id="197" idx="0"/>
          </p:cNvCxnSpPr>
          <p:nvPr/>
        </p:nvCxnSpPr>
        <p:spPr>
          <a:xfrm>
            <a:off x="6494438" y="2595560"/>
            <a:ext cx="89535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AD1E9390-9453-42B1-B28C-D0D084BAB6F6}"/>
              </a:ext>
            </a:extLst>
          </p:cNvPr>
          <p:cNvCxnSpPr>
            <a:stCxn id="216" idx="4"/>
            <a:endCxn id="198" idx="0"/>
          </p:cNvCxnSpPr>
          <p:nvPr/>
        </p:nvCxnSpPr>
        <p:spPr>
          <a:xfrm flipH="1">
            <a:off x="8285138" y="2602704"/>
            <a:ext cx="1790700" cy="148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102319F3-F257-4740-9CAE-23012F7716A8}"/>
              </a:ext>
            </a:extLst>
          </p:cNvPr>
          <p:cNvSpPr/>
          <p:nvPr/>
        </p:nvSpPr>
        <p:spPr>
          <a:xfrm>
            <a:off x="6489674" y="2605086"/>
            <a:ext cx="892969" cy="1485900"/>
          </a:xfrm>
          <a:custGeom>
            <a:avLst/>
            <a:gdLst>
              <a:gd name="connsiteX0" fmla="*/ 0 w 892969"/>
              <a:gd name="connsiteY0" fmla="*/ 1485900 h 1485900"/>
              <a:gd name="connsiteX1" fmla="*/ 685800 w 892969"/>
              <a:gd name="connsiteY1" fmla="*/ 807244 h 1485900"/>
              <a:gd name="connsiteX2" fmla="*/ 892969 w 892969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969" h="1485900">
                <a:moveTo>
                  <a:pt x="0" y="1485900"/>
                </a:moveTo>
                <a:cubicBezTo>
                  <a:pt x="268486" y="1270397"/>
                  <a:pt x="536972" y="1054894"/>
                  <a:pt x="685800" y="807244"/>
                </a:cubicBezTo>
                <a:cubicBezTo>
                  <a:pt x="834628" y="559594"/>
                  <a:pt x="863798" y="279797"/>
                  <a:pt x="892969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7DD3DDE4-CCCB-4896-8077-51E74D208646}"/>
              </a:ext>
            </a:extLst>
          </p:cNvPr>
          <p:cNvCxnSpPr>
            <a:stCxn id="191" idx="4"/>
            <a:endCxn id="199" idx="0"/>
          </p:cNvCxnSpPr>
          <p:nvPr/>
        </p:nvCxnSpPr>
        <p:spPr>
          <a:xfrm>
            <a:off x="6494438" y="2595560"/>
            <a:ext cx="2686050" cy="14954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33BD887-DEB6-4DE1-BA65-3314CF1CF9BD}"/>
              </a:ext>
            </a:extLst>
          </p:cNvPr>
          <p:cNvCxnSpPr/>
          <p:nvPr/>
        </p:nvCxnSpPr>
        <p:spPr>
          <a:xfrm>
            <a:off x="10162095" y="3378994"/>
            <a:ext cx="182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对象 224">
            <a:extLst>
              <a:ext uri="{FF2B5EF4-FFF2-40B4-BE49-F238E27FC236}">
                <a16:creationId xmlns:a16="http://schemas.microsoft.com/office/drawing/2014/main" id="{FE0634E4-2795-44C8-BF3F-429F1E652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694567"/>
              </p:ext>
            </p:extLst>
          </p:nvPr>
        </p:nvGraphicFramePr>
        <p:xfrm>
          <a:off x="10340975" y="2578100"/>
          <a:ext cx="15081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9" imgW="1218960" imgH="609480" progId="Equation.DSMT4">
                  <p:embed/>
                </p:oleObj>
              </mc:Choice>
              <mc:Fallback>
                <p:oleObj name="Equation" r:id="rId19" imgW="1218960" imgH="609480" progId="Equation.DSMT4">
                  <p:embed/>
                  <p:pic>
                    <p:nvPicPr>
                      <p:cNvPr id="158" name="对象 157">
                        <a:extLst>
                          <a:ext uri="{FF2B5EF4-FFF2-40B4-BE49-F238E27FC236}">
                            <a16:creationId xmlns:a16="http://schemas.microsoft.com/office/drawing/2014/main" id="{42DCCB9A-2E41-4E71-A7E0-39B42C0CD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340975" y="2578100"/>
                        <a:ext cx="15081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" name="椭圆 226">
            <a:extLst>
              <a:ext uri="{FF2B5EF4-FFF2-40B4-BE49-F238E27FC236}">
                <a16:creationId xmlns:a16="http://schemas.microsoft.com/office/drawing/2014/main" id="{4496F47A-2C3B-4293-B2F9-788B038F8ED2}"/>
              </a:ext>
            </a:extLst>
          </p:cNvPr>
          <p:cNvSpPr/>
          <p:nvPr/>
        </p:nvSpPr>
        <p:spPr>
          <a:xfrm>
            <a:off x="566855" y="4491033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CCE9FC71-0530-432A-AF96-A483D47DBC04}"/>
              </a:ext>
            </a:extLst>
          </p:cNvPr>
          <p:cNvSpPr/>
          <p:nvPr/>
        </p:nvSpPr>
        <p:spPr>
          <a:xfrm>
            <a:off x="1462205" y="4491033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764DD95-D618-47E9-AB32-81826BAC524B}"/>
              </a:ext>
            </a:extLst>
          </p:cNvPr>
          <p:cNvSpPr/>
          <p:nvPr/>
        </p:nvSpPr>
        <p:spPr>
          <a:xfrm>
            <a:off x="2357555" y="4491033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393BECBE-5FC4-4791-99DE-0538D3FA6901}"/>
              </a:ext>
            </a:extLst>
          </p:cNvPr>
          <p:cNvSpPr/>
          <p:nvPr/>
        </p:nvSpPr>
        <p:spPr>
          <a:xfrm>
            <a:off x="3252905" y="4491033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7DFE7E60-E644-4754-A240-8FFDA2211E86}"/>
              </a:ext>
            </a:extLst>
          </p:cNvPr>
          <p:cNvSpPr/>
          <p:nvPr/>
        </p:nvSpPr>
        <p:spPr>
          <a:xfrm>
            <a:off x="4136349" y="622934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B4031BF0-5AE2-45A4-BCA9-EB95FA3CB3B7}"/>
              </a:ext>
            </a:extLst>
          </p:cNvPr>
          <p:cNvSpPr/>
          <p:nvPr/>
        </p:nvSpPr>
        <p:spPr>
          <a:xfrm>
            <a:off x="566855" y="622934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2410EF23-DA19-4902-8465-19382CF3259A}"/>
              </a:ext>
            </a:extLst>
          </p:cNvPr>
          <p:cNvSpPr/>
          <p:nvPr/>
        </p:nvSpPr>
        <p:spPr>
          <a:xfrm>
            <a:off x="1462205" y="622934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6E271705-1192-4E12-87B7-0EDC8E647343}"/>
              </a:ext>
            </a:extLst>
          </p:cNvPr>
          <p:cNvSpPr/>
          <p:nvPr/>
        </p:nvSpPr>
        <p:spPr>
          <a:xfrm>
            <a:off x="2357555" y="622934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E2DEA7DD-7000-4A0A-A3BB-E17C61914D76}"/>
              </a:ext>
            </a:extLst>
          </p:cNvPr>
          <p:cNvSpPr/>
          <p:nvPr/>
        </p:nvSpPr>
        <p:spPr>
          <a:xfrm>
            <a:off x="3252905" y="6229346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graphicFrame>
        <p:nvGraphicFramePr>
          <p:cNvPr id="236" name="对象 235">
            <a:extLst>
              <a:ext uri="{FF2B5EF4-FFF2-40B4-BE49-F238E27FC236}">
                <a16:creationId xmlns:a16="http://schemas.microsoft.com/office/drawing/2014/main" id="{FC816262-B17F-4E91-9C30-6FA8C4BEA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309783"/>
              </p:ext>
            </p:extLst>
          </p:nvPr>
        </p:nvGraphicFramePr>
        <p:xfrm>
          <a:off x="80187" y="4417214"/>
          <a:ext cx="343098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21" imgW="164880" imgH="152280" progId="Equation.DSMT4">
                  <p:embed/>
                </p:oleObj>
              </mc:Choice>
              <mc:Fallback>
                <p:oleObj name="Equation" r:id="rId21" imgW="164880" imgH="152280" progId="Equation.DSMT4">
                  <p:embed/>
                  <p:pic>
                    <p:nvPicPr>
                      <p:cNvPr id="200" name="对象 199">
                        <a:extLst>
                          <a:ext uri="{FF2B5EF4-FFF2-40B4-BE49-F238E27FC236}">
                            <a16:creationId xmlns:a16="http://schemas.microsoft.com/office/drawing/2014/main" id="{BDA76544-A6C6-4DBA-8E76-F1E38EAC6C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87" y="4417214"/>
                        <a:ext cx="343098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" name="对象 236">
            <a:extLst>
              <a:ext uri="{FF2B5EF4-FFF2-40B4-BE49-F238E27FC236}">
                <a16:creationId xmlns:a16="http://schemas.microsoft.com/office/drawing/2014/main" id="{AA5FB02D-4A9C-44FF-ACE3-9E443E264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266820"/>
              </p:ext>
            </p:extLst>
          </p:nvPr>
        </p:nvGraphicFramePr>
        <p:xfrm>
          <a:off x="119180" y="6156320"/>
          <a:ext cx="265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22" imgW="126720" imgH="152280" progId="Equation.DSMT4">
                  <p:embed/>
                </p:oleObj>
              </mc:Choice>
              <mc:Fallback>
                <p:oleObj name="Equation" r:id="rId22" imgW="126720" imgH="152280" progId="Equation.DSMT4">
                  <p:embed/>
                  <p:pic>
                    <p:nvPicPr>
                      <p:cNvPr id="201" name="对象 200">
                        <a:extLst>
                          <a:ext uri="{FF2B5EF4-FFF2-40B4-BE49-F238E27FC236}">
                            <a16:creationId xmlns:a16="http://schemas.microsoft.com/office/drawing/2014/main" id="{0D917767-6535-485D-ADF4-03BA20564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80" y="6156320"/>
                        <a:ext cx="265112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A40573DF-2211-477A-8FFA-D39571DD64F2}"/>
              </a:ext>
            </a:extLst>
          </p:cNvPr>
          <p:cNvCxnSpPr>
            <a:stCxn id="227" idx="4"/>
            <a:endCxn id="227" idx="4"/>
          </p:cNvCxnSpPr>
          <p:nvPr/>
        </p:nvCxnSpPr>
        <p:spPr>
          <a:xfrm>
            <a:off x="688299" y="47339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4F70F67-45ED-44A7-8CA2-025F9854C4F1}"/>
              </a:ext>
            </a:extLst>
          </p:cNvPr>
          <p:cNvCxnSpPr>
            <a:stCxn id="227" idx="4"/>
            <a:endCxn id="234" idx="0"/>
          </p:cNvCxnSpPr>
          <p:nvPr/>
        </p:nvCxnSpPr>
        <p:spPr>
          <a:xfrm>
            <a:off x="688299" y="4733920"/>
            <a:ext cx="179070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EB6623D1-548F-4A28-B836-0DE621B13D45}"/>
              </a:ext>
            </a:extLst>
          </p:cNvPr>
          <p:cNvCxnSpPr>
            <a:stCxn id="228" idx="4"/>
            <a:endCxn id="235" idx="0"/>
          </p:cNvCxnSpPr>
          <p:nvPr/>
        </p:nvCxnSpPr>
        <p:spPr>
          <a:xfrm>
            <a:off x="1583649" y="4733920"/>
            <a:ext cx="179070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76E3BC88-99C4-4F55-8ADA-C21EC5CDD331}"/>
              </a:ext>
            </a:extLst>
          </p:cNvPr>
          <p:cNvCxnSpPr>
            <a:stCxn id="229" idx="4"/>
            <a:endCxn id="234" idx="0"/>
          </p:cNvCxnSpPr>
          <p:nvPr/>
        </p:nvCxnSpPr>
        <p:spPr>
          <a:xfrm>
            <a:off x="2478999" y="4733920"/>
            <a:ext cx="0" cy="149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045C03A9-D561-4A6E-B574-23DA075EA928}"/>
              </a:ext>
            </a:extLst>
          </p:cNvPr>
          <p:cNvCxnSpPr>
            <a:stCxn id="229" idx="4"/>
            <a:endCxn id="231" idx="0"/>
          </p:cNvCxnSpPr>
          <p:nvPr/>
        </p:nvCxnSpPr>
        <p:spPr>
          <a:xfrm>
            <a:off x="2478999" y="4733920"/>
            <a:ext cx="1778794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AABF901C-3103-4079-8169-40474B55173D}"/>
              </a:ext>
            </a:extLst>
          </p:cNvPr>
          <p:cNvCxnSpPr>
            <a:stCxn id="230" idx="4"/>
            <a:endCxn id="233" idx="0"/>
          </p:cNvCxnSpPr>
          <p:nvPr/>
        </p:nvCxnSpPr>
        <p:spPr>
          <a:xfrm flipH="1">
            <a:off x="1583649" y="4733920"/>
            <a:ext cx="179070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A4E60AA6-EB12-4C41-AB7D-80BA9641FDF2}"/>
              </a:ext>
            </a:extLst>
          </p:cNvPr>
          <p:cNvSpPr/>
          <p:nvPr/>
        </p:nvSpPr>
        <p:spPr>
          <a:xfrm>
            <a:off x="3381492" y="4741064"/>
            <a:ext cx="878682" cy="1485900"/>
          </a:xfrm>
          <a:custGeom>
            <a:avLst/>
            <a:gdLst>
              <a:gd name="connsiteX0" fmla="*/ 0 w 878682"/>
              <a:gd name="connsiteY0" fmla="*/ 0 h 1485900"/>
              <a:gd name="connsiteX1" fmla="*/ 650082 w 878682"/>
              <a:gd name="connsiteY1" fmla="*/ 678656 h 1485900"/>
              <a:gd name="connsiteX2" fmla="*/ 878682 w 878682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682" h="1485900">
                <a:moveTo>
                  <a:pt x="0" y="0"/>
                </a:moveTo>
                <a:cubicBezTo>
                  <a:pt x="251817" y="215503"/>
                  <a:pt x="503635" y="431006"/>
                  <a:pt x="650082" y="678656"/>
                </a:cubicBezTo>
                <a:cubicBezTo>
                  <a:pt x="796529" y="926306"/>
                  <a:pt x="837605" y="1206103"/>
                  <a:pt x="878682" y="148590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9CFBFF25-D1F0-4A36-AD74-88DB82725655}"/>
              </a:ext>
            </a:extLst>
          </p:cNvPr>
          <p:cNvSpPr/>
          <p:nvPr/>
        </p:nvSpPr>
        <p:spPr>
          <a:xfrm>
            <a:off x="4148255" y="4498177"/>
            <a:ext cx="242887" cy="2428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29373B05-A0AA-4ACE-B931-2B6A74012A47}"/>
              </a:ext>
            </a:extLst>
          </p:cNvPr>
          <p:cNvCxnSpPr>
            <a:stCxn id="248" idx="4"/>
            <a:endCxn id="232" idx="0"/>
          </p:cNvCxnSpPr>
          <p:nvPr/>
        </p:nvCxnSpPr>
        <p:spPr>
          <a:xfrm flipH="1">
            <a:off x="688299" y="4741064"/>
            <a:ext cx="3581400" cy="148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20122E2-EDBC-4AAC-8A40-193F1E49167A}"/>
              </a:ext>
            </a:extLst>
          </p:cNvPr>
          <p:cNvCxnSpPr>
            <a:stCxn id="248" idx="4"/>
            <a:endCxn id="233" idx="0"/>
          </p:cNvCxnSpPr>
          <p:nvPr/>
        </p:nvCxnSpPr>
        <p:spPr>
          <a:xfrm flipH="1">
            <a:off x="1583649" y="4741064"/>
            <a:ext cx="2686050" cy="1488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8A335A00-862C-4690-B675-279BEF46AAB5}"/>
              </a:ext>
            </a:extLst>
          </p:cNvPr>
          <p:cNvSpPr/>
          <p:nvPr/>
        </p:nvSpPr>
        <p:spPr>
          <a:xfrm>
            <a:off x="683535" y="4743446"/>
            <a:ext cx="892969" cy="1485900"/>
          </a:xfrm>
          <a:custGeom>
            <a:avLst/>
            <a:gdLst>
              <a:gd name="connsiteX0" fmla="*/ 0 w 892969"/>
              <a:gd name="connsiteY0" fmla="*/ 1485900 h 1485900"/>
              <a:gd name="connsiteX1" fmla="*/ 685800 w 892969"/>
              <a:gd name="connsiteY1" fmla="*/ 807244 h 1485900"/>
              <a:gd name="connsiteX2" fmla="*/ 892969 w 892969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969" h="1485900">
                <a:moveTo>
                  <a:pt x="0" y="1485900"/>
                </a:moveTo>
                <a:cubicBezTo>
                  <a:pt x="268486" y="1270397"/>
                  <a:pt x="536972" y="1054894"/>
                  <a:pt x="685800" y="807244"/>
                </a:cubicBezTo>
                <a:cubicBezTo>
                  <a:pt x="834628" y="559594"/>
                  <a:pt x="863798" y="279797"/>
                  <a:pt x="892969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34D9534-39C4-4C54-BDE4-A1D33BF7C980}"/>
              </a:ext>
            </a:extLst>
          </p:cNvPr>
          <p:cNvCxnSpPr>
            <a:stCxn id="227" idx="4"/>
            <a:endCxn id="235" idx="0"/>
          </p:cNvCxnSpPr>
          <p:nvPr/>
        </p:nvCxnSpPr>
        <p:spPr>
          <a:xfrm>
            <a:off x="688299" y="4733920"/>
            <a:ext cx="2686050" cy="14954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D6C3EAE-17AB-4C09-85DD-B13B3E86E074}"/>
              </a:ext>
            </a:extLst>
          </p:cNvPr>
          <p:cNvCxnSpPr/>
          <p:nvPr/>
        </p:nvCxnSpPr>
        <p:spPr>
          <a:xfrm>
            <a:off x="4302303" y="5674981"/>
            <a:ext cx="182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9" name="对象 258">
            <a:extLst>
              <a:ext uri="{FF2B5EF4-FFF2-40B4-BE49-F238E27FC236}">
                <a16:creationId xmlns:a16="http://schemas.microsoft.com/office/drawing/2014/main" id="{ECA98453-7B6C-4145-BF54-ECFE3CA68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85856"/>
              </p:ext>
            </p:extLst>
          </p:nvPr>
        </p:nvGraphicFramePr>
        <p:xfrm>
          <a:off x="4308475" y="4875213"/>
          <a:ext cx="18542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23" imgW="1498320" imgH="609480" progId="Equation.DSMT4">
                  <p:embed/>
                </p:oleObj>
              </mc:Choice>
              <mc:Fallback>
                <p:oleObj name="Equation" r:id="rId23" imgW="1498320" imgH="609480" progId="Equation.DSMT4">
                  <p:embed/>
                  <p:pic>
                    <p:nvPicPr>
                      <p:cNvPr id="158" name="对象 157">
                        <a:extLst>
                          <a:ext uri="{FF2B5EF4-FFF2-40B4-BE49-F238E27FC236}">
                            <a16:creationId xmlns:a16="http://schemas.microsoft.com/office/drawing/2014/main" id="{42DCCB9A-2E41-4E71-A7E0-39B42C0CD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08475" y="4875213"/>
                        <a:ext cx="18542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" name="椭圆 260">
            <a:extLst>
              <a:ext uri="{FF2B5EF4-FFF2-40B4-BE49-F238E27FC236}">
                <a16:creationId xmlns:a16="http://schemas.microsoft.com/office/drawing/2014/main" id="{3AAF5579-84BB-4222-9B5A-BE548C0E0F50}"/>
              </a:ext>
            </a:extLst>
          </p:cNvPr>
          <p:cNvSpPr/>
          <p:nvPr/>
        </p:nvSpPr>
        <p:spPr>
          <a:xfrm>
            <a:off x="6411987" y="455770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AA7ABF8-94B4-4F59-9597-D2669483D7F8}"/>
              </a:ext>
            </a:extLst>
          </p:cNvPr>
          <p:cNvSpPr/>
          <p:nvPr/>
        </p:nvSpPr>
        <p:spPr>
          <a:xfrm>
            <a:off x="7307337" y="455770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DC7462AE-78B9-4124-AA4E-F5A8144779A4}"/>
              </a:ext>
            </a:extLst>
          </p:cNvPr>
          <p:cNvSpPr/>
          <p:nvPr/>
        </p:nvSpPr>
        <p:spPr>
          <a:xfrm>
            <a:off x="8202687" y="455770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E6E1E1E0-9A62-483B-BA4A-01141ACC7A08}"/>
              </a:ext>
            </a:extLst>
          </p:cNvPr>
          <p:cNvSpPr/>
          <p:nvPr/>
        </p:nvSpPr>
        <p:spPr>
          <a:xfrm>
            <a:off x="9098037" y="4557708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ABE31136-1DF4-42F2-84CA-6BDF608C6798}"/>
              </a:ext>
            </a:extLst>
          </p:cNvPr>
          <p:cNvSpPr/>
          <p:nvPr/>
        </p:nvSpPr>
        <p:spPr>
          <a:xfrm>
            <a:off x="9981481" y="6296021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952F1C9D-AC3A-4905-B53B-F6D8F1FA8829}"/>
              </a:ext>
            </a:extLst>
          </p:cNvPr>
          <p:cNvSpPr/>
          <p:nvPr/>
        </p:nvSpPr>
        <p:spPr>
          <a:xfrm>
            <a:off x="6411987" y="6296021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6205C9F0-279A-41E7-92C9-D68388E706BE}"/>
              </a:ext>
            </a:extLst>
          </p:cNvPr>
          <p:cNvSpPr/>
          <p:nvPr/>
        </p:nvSpPr>
        <p:spPr>
          <a:xfrm>
            <a:off x="7307337" y="6296021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50B49883-7F52-4339-93A6-D2F7743FC8F8}"/>
              </a:ext>
            </a:extLst>
          </p:cNvPr>
          <p:cNvSpPr/>
          <p:nvPr/>
        </p:nvSpPr>
        <p:spPr>
          <a:xfrm>
            <a:off x="8202687" y="6296021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C3FC2041-0F83-477C-83A2-42DE6B4AC5A9}"/>
              </a:ext>
            </a:extLst>
          </p:cNvPr>
          <p:cNvSpPr/>
          <p:nvPr/>
        </p:nvSpPr>
        <p:spPr>
          <a:xfrm>
            <a:off x="9098037" y="6296021"/>
            <a:ext cx="242887" cy="24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graphicFrame>
        <p:nvGraphicFramePr>
          <p:cNvPr id="270" name="对象 269">
            <a:extLst>
              <a:ext uri="{FF2B5EF4-FFF2-40B4-BE49-F238E27FC236}">
                <a16:creationId xmlns:a16="http://schemas.microsoft.com/office/drawing/2014/main" id="{EAF73D85-1AA8-494F-A0A2-0527585AF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216029"/>
              </p:ext>
            </p:extLst>
          </p:nvPr>
        </p:nvGraphicFramePr>
        <p:xfrm>
          <a:off x="5925319" y="4483889"/>
          <a:ext cx="343098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25" imgW="164880" imgH="152280" progId="Equation.DSMT4">
                  <p:embed/>
                </p:oleObj>
              </mc:Choice>
              <mc:Fallback>
                <p:oleObj name="Equation" r:id="rId25" imgW="164880" imgH="152280" progId="Equation.DSMT4">
                  <p:embed/>
                  <p:pic>
                    <p:nvPicPr>
                      <p:cNvPr id="236" name="对象 235">
                        <a:extLst>
                          <a:ext uri="{FF2B5EF4-FFF2-40B4-BE49-F238E27FC236}">
                            <a16:creationId xmlns:a16="http://schemas.microsoft.com/office/drawing/2014/main" id="{FC816262-B17F-4E91-9C30-6FA8C4BEA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5319" y="4483889"/>
                        <a:ext cx="343098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" name="对象 270">
            <a:extLst>
              <a:ext uri="{FF2B5EF4-FFF2-40B4-BE49-F238E27FC236}">
                <a16:creationId xmlns:a16="http://schemas.microsoft.com/office/drawing/2014/main" id="{E50EBE5E-CCD1-4A7B-A968-E928ED0C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23971"/>
              </p:ext>
            </p:extLst>
          </p:nvPr>
        </p:nvGraphicFramePr>
        <p:xfrm>
          <a:off x="5964312" y="6222995"/>
          <a:ext cx="265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26" imgW="126720" imgH="152280" progId="Equation.DSMT4">
                  <p:embed/>
                </p:oleObj>
              </mc:Choice>
              <mc:Fallback>
                <p:oleObj name="Equation" r:id="rId26" imgW="126720" imgH="152280" progId="Equation.DSMT4">
                  <p:embed/>
                  <p:pic>
                    <p:nvPicPr>
                      <p:cNvPr id="237" name="对象 236">
                        <a:extLst>
                          <a:ext uri="{FF2B5EF4-FFF2-40B4-BE49-F238E27FC236}">
                            <a16:creationId xmlns:a16="http://schemas.microsoft.com/office/drawing/2014/main" id="{AA5FB02D-4A9C-44FF-ACE3-9E443E2645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4312" y="6222995"/>
                        <a:ext cx="265112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56B0513-4D78-4FF1-8646-00D534529F80}"/>
              </a:ext>
            </a:extLst>
          </p:cNvPr>
          <p:cNvCxnSpPr>
            <a:stCxn id="261" idx="4"/>
            <a:endCxn id="261" idx="4"/>
          </p:cNvCxnSpPr>
          <p:nvPr/>
        </p:nvCxnSpPr>
        <p:spPr>
          <a:xfrm>
            <a:off x="6533431" y="4800595"/>
            <a:ext cx="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1A045285-8599-49AA-B9E1-33375112E60D}"/>
              </a:ext>
            </a:extLst>
          </p:cNvPr>
          <p:cNvCxnSpPr>
            <a:stCxn id="263" idx="4"/>
            <a:endCxn id="268" idx="0"/>
          </p:cNvCxnSpPr>
          <p:nvPr/>
        </p:nvCxnSpPr>
        <p:spPr>
          <a:xfrm>
            <a:off x="8324131" y="4800595"/>
            <a:ext cx="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7188647B-A698-4791-953B-1FAC50F20816}"/>
              </a:ext>
            </a:extLst>
          </p:cNvPr>
          <p:cNvSpPr/>
          <p:nvPr/>
        </p:nvSpPr>
        <p:spPr>
          <a:xfrm>
            <a:off x="9226624" y="4807739"/>
            <a:ext cx="878682" cy="1485900"/>
          </a:xfrm>
          <a:custGeom>
            <a:avLst/>
            <a:gdLst>
              <a:gd name="connsiteX0" fmla="*/ 0 w 878682"/>
              <a:gd name="connsiteY0" fmla="*/ 0 h 1485900"/>
              <a:gd name="connsiteX1" fmla="*/ 650082 w 878682"/>
              <a:gd name="connsiteY1" fmla="*/ 678656 h 1485900"/>
              <a:gd name="connsiteX2" fmla="*/ 878682 w 878682"/>
              <a:gd name="connsiteY2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682" h="1485900">
                <a:moveTo>
                  <a:pt x="0" y="0"/>
                </a:moveTo>
                <a:cubicBezTo>
                  <a:pt x="251817" y="215503"/>
                  <a:pt x="503635" y="431006"/>
                  <a:pt x="650082" y="678656"/>
                </a:cubicBezTo>
                <a:cubicBezTo>
                  <a:pt x="796529" y="926306"/>
                  <a:pt x="837605" y="1206103"/>
                  <a:pt x="878682" y="1485900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D075ACA4-5E36-4D0D-B633-CF4CA917BA66}"/>
              </a:ext>
            </a:extLst>
          </p:cNvPr>
          <p:cNvSpPr/>
          <p:nvPr/>
        </p:nvSpPr>
        <p:spPr>
          <a:xfrm>
            <a:off x="9993387" y="4564852"/>
            <a:ext cx="242887" cy="2428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CE47A71A-2243-4547-A81A-BFFF85EAED0B}"/>
              </a:ext>
            </a:extLst>
          </p:cNvPr>
          <p:cNvCxnSpPr>
            <a:stCxn id="279" idx="4"/>
            <a:endCxn id="267" idx="0"/>
          </p:cNvCxnSpPr>
          <p:nvPr/>
        </p:nvCxnSpPr>
        <p:spPr>
          <a:xfrm flipH="1">
            <a:off x="7428781" y="4807739"/>
            <a:ext cx="2686050" cy="1488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2" name="任意多边形: 形状 281">
            <a:extLst>
              <a:ext uri="{FF2B5EF4-FFF2-40B4-BE49-F238E27FC236}">
                <a16:creationId xmlns:a16="http://schemas.microsoft.com/office/drawing/2014/main" id="{5B86F259-E32A-48D8-902A-E61596B9FF58}"/>
              </a:ext>
            </a:extLst>
          </p:cNvPr>
          <p:cNvSpPr/>
          <p:nvPr/>
        </p:nvSpPr>
        <p:spPr>
          <a:xfrm>
            <a:off x="6528667" y="4810121"/>
            <a:ext cx="892969" cy="1485900"/>
          </a:xfrm>
          <a:custGeom>
            <a:avLst/>
            <a:gdLst>
              <a:gd name="connsiteX0" fmla="*/ 0 w 892969"/>
              <a:gd name="connsiteY0" fmla="*/ 1485900 h 1485900"/>
              <a:gd name="connsiteX1" fmla="*/ 685800 w 892969"/>
              <a:gd name="connsiteY1" fmla="*/ 807244 h 1485900"/>
              <a:gd name="connsiteX2" fmla="*/ 892969 w 892969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969" h="1485900">
                <a:moveTo>
                  <a:pt x="0" y="1485900"/>
                </a:moveTo>
                <a:cubicBezTo>
                  <a:pt x="268486" y="1270397"/>
                  <a:pt x="536972" y="1054894"/>
                  <a:pt x="685800" y="807244"/>
                </a:cubicBezTo>
                <a:cubicBezTo>
                  <a:pt x="834628" y="559594"/>
                  <a:pt x="863798" y="279797"/>
                  <a:pt x="892969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493E534-806C-4F2F-947A-11F2A8DE066E}"/>
              </a:ext>
            </a:extLst>
          </p:cNvPr>
          <p:cNvCxnSpPr>
            <a:stCxn id="261" idx="4"/>
            <a:endCxn id="269" idx="0"/>
          </p:cNvCxnSpPr>
          <p:nvPr/>
        </p:nvCxnSpPr>
        <p:spPr>
          <a:xfrm>
            <a:off x="6533431" y="4800595"/>
            <a:ext cx="2686050" cy="1495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4" name="对象 283">
            <a:extLst>
              <a:ext uri="{FF2B5EF4-FFF2-40B4-BE49-F238E27FC236}">
                <a16:creationId xmlns:a16="http://schemas.microsoft.com/office/drawing/2014/main" id="{479E4C9A-DFE3-4BC7-A60B-23377F993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689126"/>
              </p:ext>
            </p:extLst>
          </p:nvPr>
        </p:nvGraphicFramePr>
        <p:xfrm>
          <a:off x="10572750" y="5056188"/>
          <a:ext cx="1177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27" imgW="952200" imgH="393480" progId="Equation.DSMT4">
                  <p:embed/>
                </p:oleObj>
              </mc:Choice>
              <mc:Fallback>
                <p:oleObj name="Equation" r:id="rId27" imgW="952200" imgH="393480" progId="Equation.DSMT4">
                  <p:embed/>
                  <p:pic>
                    <p:nvPicPr>
                      <p:cNvPr id="259" name="对象 258">
                        <a:extLst>
                          <a:ext uri="{FF2B5EF4-FFF2-40B4-BE49-F238E27FC236}">
                            <a16:creationId xmlns:a16="http://schemas.microsoft.com/office/drawing/2014/main" id="{ECA98453-7B6C-4145-BF54-ECFE3CA68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72750" y="5056188"/>
                        <a:ext cx="1177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47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CC4E55-B3F9-490D-9D05-FB24455BE00A}"/>
              </a:ext>
            </a:extLst>
          </p:cNvPr>
          <p:cNvCxnSpPr/>
          <p:nvPr/>
        </p:nvCxnSpPr>
        <p:spPr>
          <a:xfrm flipH="1" flipV="1">
            <a:off x="1427480" y="2413000"/>
            <a:ext cx="84328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073AEA-0F94-4BA5-AFA6-2BF5E02C1771}"/>
              </a:ext>
            </a:extLst>
          </p:cNvPr>
          <p:cNvCxnSpPr>
            <a:cxnSpLocks/>
          </p:cNvCxnSpPr>
          <p:nvPr/>
        </p:nvCxnSpPr>
        <p:spPr>
          <a:xfrm flipH="1" flipV="1">
            <a:off x="2326640" y="2016760"/>
            <a:ext cx="193040" cy="178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A51DA6-C6A2-43A0-8097-D16720CB388E}"/>
              </a:ext>
            </a:extLst>
          </p:cNvPr>
          <p:cNvCxnSpPr>
            <a:cxnSpLocks/>
          </p:cNvCxnSpPr>
          <p:nvPr/>
        </p:nvCxnSpPr>
        <p:spPr>
          <a:xfrm flipV="1">
            <a:off x="2844800" y="2016760"/>
            <a:ext cx="518160" cy="184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22D19F4-DF7C-4CFA-8A61-2AACD3F828C9}"/>
              </a:ext>
            </a:extLst>
          </p:cNvPr>
          <p:cNvCxnSpPr>
            <a:cxnSpLocks/>
          </p:cNvCxnSpPr>
          <p:nvPr/>
        </p:nvCxnSpPr>
        <p:spPr>
          <a:xfrm flipV="1">
            <a:off x="3103880" y="2661920"/>
            <a:ext cx="990600" cy="1336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7D9859-2A95-4CB9-A214-439DE574A6E3}"/>
              </a:ext>
            </a:extLst>
          </p:cNvPr>
          <p:cNvCxnSpPr/>
          <p:nvPr/>
        </p:nvCxnSpPr>
        <p:spPr>
          <a:xfrm flipV="1">
            <a:off x="1427480" y="2016760"/>
            <a:ext cx="89916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464CFA-33F7-4590-B9E2-C4A6AA8A002F}"/>
              </a:ext>
            </a:extLst>
          </p:cNvPr>
          <p:cNvCxnSpPr/>
          <p:nvPr/>
        </p:nvCxnSpPr>
        <p:spPr>
          <a:xfrm>
            <a:off x="3362960" y="2016760"/>
            <a:ext cx="731520" cy="64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849801F-A85C-4423-AA46-CDC11500395D}"/>
              </a:ext>
            </a:extLst>
          </p:cNvPr>
          <p:cNvCxnSpPr/>
          <p:nvPr/>
        </p:nvCxnSpPr>
        <p:spPr>
          <a:xfrm>
            <a:off x="2326640" y="2016760"/>
            <a:ext cx="1036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BD8E980-2FDE-4482-8129-88AB4A37E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2717"/>
              </p:ext>
            </p:extLst>
          </p:nvPr>
        </p:nvGraphicFramePr>
        <p:xfrm>
          <a:off x="2192020" y="2661920"/>
          <a:ext cx="47244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03040" imgH="203040" progId="Equation.DSMT4">
                  <p:embed/>
                </p:oleObj>
              </mc:Choice>
              <mc:Fallback>
                <p:oleObj name="Equation" r:id="rId3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2020" y="2661920"/>
                        <a:ext cx="47244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3B4EEA4-01F2-4EC2-9906-8DD543A78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40188"/>
              </p:ext>
            </p:extLst>
          </p:nvPr>
        </p:nvGraphicFramePr>
        <p:xfrm>
          <a:off x="3017520" y="2662396"/>
          <a:ext cx="2365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1520" imgH="203040" progId="Equation.DSMT4">
                  <p:embed/>
                </p:oleObj>
              </mc:Choice>
              <mc:Fallback>
                <p:oleObj name="Equation" r:id="rId5" imgW="101520" imgH="203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BD8E980-2FDE-4482-8129-88AB4A37E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7520" y="2662396"/>
                        <a:ext cx="236538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AD4563F-CF6F-4B7E-899F-ADA79FF59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14702"/>
              </p:ext>
            </p:extLst>
          </p:nvPr>
        </p:nvGraphicFramePr>
        <p:xfrm>
          <a:off x="3535680" y="3030696"/>
          <a:ext cx="266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14120" imgH="203040" progId="Equation.DSMT4">
                  <p:embed/>
                </p:oleObj>
              </mc:Choice>
              <mc:Fallback>
                <p:oleObj name="Equation" r:id="rId7" imgW="114120" imgH="203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3B4EEA4-01F2-4EC2-9906-8DD543A78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5680" y="3030696"/>
                        <a:ext cx="266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4AC2ECB-7640-412D-814A-37A25B2F7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84619"/>
              </p:ext>
            </p:extLst>
          </p:nvPr>
        </p:nvGraphicFramePr>
        <p:xfrm>
          <a:off x="1576388" y="2870200"/>
          <a:ext cx="5000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15640" imgH="203040" progId="Equation.DSMT4">
                  <p:embed/>
                </p:oleObj>
              </mc:Choice>
              <mc:Fallback>
                <p:oleObj name="Equation" r:id="rId9" imgW="215640" imgH="203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BD8E980-2FDE-4482-8129-88AB4A37E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6388" y="2870200"/>
                        <a:ext cx="500062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6F44D69-5D40-4B94-B2E9-8DA6DCC46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91722"/>
              </p:ext>
            </p:extLst>
          </p:nvPr>
        </p:nvGraphicFramePr>
        <p:xfrm>
          <a:off x="3624580" y="2063432"/>
          <a:ext cx="266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14120" imgH="203040" progId="Equation.DSMT4">
                  <p:embed/>
                </p:oleObj>
              </mc:Choice>
              <mc:Fallback>
                <p:oleObj name="Equation" r:id="rId11" imgW="11412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AD4563F-CF6F-4B7E-899F-ADA79FF596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24580" y="2063432"/>
                        <a:ext cx="266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67EDE5C-749F-45AE-BDC8-AE04B6AAF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15596"/>
              </p:ext>
            </p:extLst>
          </p:nvPr>
        </p:nvGraphicFramePr>
        <p:xfrm>
          <a:off x="1724025" y="1868488"/>
          <a:ext cx="2365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101520" imgH="203040" progId="Equation.DSMT4">
                  <p:embed/>
                </p:oleObj>
              </mc:Choice>
              <mc:Fallback>
                <p:oleObj name="Equation" r:id="rId13" imgW="101520" imgH="203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6F44D69-5D40-4B94-B2E9-8DA6DCC46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24025" y="1868488"/>
                        <a:ext cx="236538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97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85F797-3D2B-423C-B97F-B2D6F387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7" y="1193006"/>
            <a:ext cx="10516170" cy="420052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C80040-A328-44AF-860E-8D298E77AD3E}"/>
              </a:ext>
            </a:extLst>
          </p:cNvPr>
          <p:cNvCxnSpPr/>
          <p:nvPr/>
        </p:nvCxnSpPr>
        <p:spPr>
          <a:xfrm>
            <a:off x="9822656" y="2064544"/>
            <a:ext cx="7786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E88F167-7740-4DEB-9A30-41CA256D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327174"/>
            <a:ext cx="1464469" cy="2424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75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10253</TotalTime>
  <Words>59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2</cp:revision>
  <dcterms:created xsi:type="dcterms:W3CDTF">2021-11-04T04:53:48Z</dcterms:created>
  <dcterms:modified xsi:type="dcterms:W3CDTF">2021-11-11T08:47:45Z</dcterms:modified>
</cp:coreProperties>
</file>