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C6545-CC0A-432E-BFA5-B09A9E757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1F9E16-806F-4E95-BD70-FF755449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0C51F-8AF4-4473-8127-1D50B1DB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A73C9-C899-475D-A53B-76D0A8E9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75B12-B31B-40DD-A00C-D9A7611B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1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D783C-7C70-4F76-A081-029FD589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065C9-523D-4FC7-943C-AEF98E52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4FBAC-951B-4909-8CF6-9D48E168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CCFD7-0614-4D3B-84E3-F87382D5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F853D-951F-4F4D-BC9A-3C21A452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9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A3EA7C-2B0A-4DD1-BB7F-72A5EEEED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B4DAC-440C-4EF2-BCFA-DEBE9B23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931D7-0AAE-45DF-8591-F000C7BF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A41E3-83A3-4796-874B-DEAF06F9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D165-1A7B-458C-8743-0C5ECD66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DCEE7-B952-4DED-9BED-89B67BEB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B371E-1E17-42CB-91A5-014BC84F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7033E-60B3-4841-840A-FBF37F19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5E9C5-4198-438C-83A1-954EE123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2F954-D9FC-4C87-9CCA-C0EB73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9A144-3E88-4309-9F7C-E23F40F5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090B1-E6F1-411F-9578-9B5A20F7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4EC69-EFEF-4B4E-BD19-439816C0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0849-1BDE-4575-A66E-49A28141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947B5-B086-4C75-8C9A-F66FF5AC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DF89-A4BA-4C1F-8AAD-19F6A5FE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D0237-96AB-418E-AAD0-1360FB80B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4C38D-593C-4384-B2D2-EFBA3B5D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75E39-BAB0-40E0-B5BD-1C90D8B4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8C581-B642-4E48-A8EA-AD91C745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4212A-8AED-43FF-BC1F-1038BC80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3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C36B9-4281-400F-B610-0E76D81E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28DDC-70F8-4B24-8447-F908076A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BFD95-5CCD-4CA9-BA2D-058C3EFB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4D4D49-E060-4FFF-AD22-476D0EA7E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B6B14-F5DE-4AF0-A85C-0493F9387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107A0B-8AC0-42E4-A9A2-A4B84D6F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598499-F653-4F20-ACDB-A6D952A8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86BB91-1554-4B6B-A9A1-0B3BA9D9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E066-1F8E-486B-80AF-A5359F72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2C93C-EA79-4105-99D1-5FBBF6DB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36BB3-8CF3-4D71-8B2A-179E1DA6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CF8BB-48EF-49A6-A8BF-A1F442EB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B92F2-DBA4-42CB-B885-D062EB3E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32A7EC-B670-48D2-B046-CC9BCEE9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3531A-BF64-437C-9DB1-9673982C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2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594AB-903A-4F4B-B406-A57FA1F0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3BA70-C611-4954-9106-519F6356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CDD44-77F7-4983-9DB8-F9D37853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05191-1D4B-4F85-95B1-F854D769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856D2-B538-4C78-810C-EACEF6C9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528B8-A3DE-4EEB-96B5-3781DF25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313C-1205-46BF-A17F-F2D3E908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A1647-5505-4000-A3F7-B3BFA33A1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9EBE0-D4A4-4BD0-82E3-69EB74DB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E2B5E-88C4-41B8-97BD-8EFDEB4E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30FC1-93DD-42EB-87D0-BD464410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CA2DC-BFD0-4A41-AF45-0EBD6BA0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DE7045-EE1A-43E5-AA5A-4DC6D2AF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A751F-6E88-4B26-8C05-51AA0F9F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E9EE2-F60A-4308-9864-FDCEED46D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A4CD-639D-4F62-AD58-E1065708F56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8B021-A439-4F5F-BBE4-8EFE4055C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3C22B-206C-409E-B78F-0C94E8259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9C05-FB55-4990-9A51-6ACB8B7A8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C7323-A7D8-4F12-B246-CB6CE12F9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简单的反三角函数常识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E0C77-4033-4D33-9D8A-B794273C8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微积分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47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直观理解反三角函数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73D4A29-09B7-470A-9798-65DDC78D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4718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反三角函数的自变量是三角函数值，因变量是对应的角度（弧度）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4D7F1EF-2763-46E6-B5B5-E6404935DA9E}"/>
              </a:ext>
            </a:extLst>
          </p:cNvPr>
          <p:cNvSpPr/>
          <p:nvPr/>
        </p:nvSpPr>
        <p:spPr>
          <a:xfrm>
            <a:off x="1500187" y="3564731"/>
            <a:ext cx="3900488" cy="1478756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EBA7A9-2422-4E6E-B160-D7BCC623448A}"/>
              </a:ext>
            </a:extLst>
          </p:cNvPr>
          <p:cNvSpPr txBox="1"/>
          <p:nvPr/>
        </p:nvSpPr>
        <p:spPr>
          <a:xfrm>
            <a:off x="950118" y="4107657"/>
            <a:ext cx="5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2</a:t>
            </a:r>
            <a:endParaRPr lang="zh-CN" altLang="en-US" sz="28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22E13-7A44-4B3B-BB9C-DDA10C0A68B5}"/>
              </a:ext>
            </a:extLst>
          </p:cNvPr>
          <p:cNvSpPr txBox="1"/>
          <p:nvPr/>
        </p:nvSpPr>
        <p:spPr>
          <a:xfrm>
            <a:off x="3017043" y="5087005"/>
            <a:ext cx="5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4</a:t>
            </a:r>
            <a:endParaRPr lang="zh-CN" altLang="en-US" sz="28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56CB6D-C3D3-49CA-B930-8B8E278DD91F}"/>
              </a:ext>
            </a:extLst>
          </p:cNvPr>
          <p:cNvSpPr txBox="1"/>
          <p:nvPr/>
        </p:nvSpPr>
        <p:spPr>
          <a:xfrm>
            <a:off x="3995739" y="4578073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θ (</a:t>
            </a:r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A34D73-6F0A-47B4-BA12-D5DBF1DCD1B2}"/>
                  </a:ext>
                </a:extLst>
              </p:cNvPr>
              <p:cNvSpPr txBox="1"/>
              <p:nvPr/>
            </p:nvSpPr>
            <p:spPr>
              <a:xfrm>
                <a:off x="7310441" y="2969201"/>
                <a:ext cx="2592761" cy="2074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6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A34D73-6F0A-47B4-BA12-D5DBF1DC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41" y="2969201"/>
                <a:ext cx="2592761" cy="2074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9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直观理解反三角函数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73D4A29-09B7-470A-9798-65DDC78D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4718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反三角函数的自变量是三角函数值，因变量是对应的角度（弧度）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4D7F1EF-2763-46E6-B5B5-E6404935DA9E}"/>
              </a:ext>
            </a:extLst>
          </p:cNvPr>
          <p:cNvSpPr/>
          <p:nvPr/>
        </p:nvSpPr>
        <p:spPr>
          <a:xfrm>
            <a:off x="1500187" y="3564731"/>
            <a:ext cx="3900488" cy="1478756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EBA7A9-2422-4E6E-B160-D7BCC623448A}"/>
              </a:ext>
            </a:extLst>
          </p:cNvPr>
          <p:cNvSpPr txBox="1"/>
          <p:nvPr/>
        </p:nvSpPr>
        <p:spPr>
          <a:xfrm>
            <a:off x="950118" y="4107657"/>
            <a:ext cx="5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2</a:t>
            </a:r>
            <a:endParaRPr lang="zh-CN" altLang="en-US" sz="28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22E13-7A44-4B3B-BB9C-DDA10C0A68B5}"/>
              </a:ext>
            </a:extLst>
          </p:cNvPr>
          <p:cNvSpPr txBox="1"/>
          <p:nvPr/>
        </p:nvSpPr>
        <p:spPr>
          <a:xfrm>
            <a:off x="3017043" y="5087005"/>
            <a:ext cx="5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4</a:t>
            </a:r>
            <a:endParaRPr lang="zh-CN" altLang="en-US" sz="28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56CB6D-C3D3-49CA-B930-8B8E278DD91F}"/>
              </a:ext>
            </a:extLst>
          </p:cNvPr>
          <p:cNvSpPr txBox="1"/>
          <p:nvPr/>
        </p:nvSpPr>
        <p:spPr>
          <a:xfrm>
            <a:off x="3995739" y="4578073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θ (</a:t>
            </a:r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A34D73-6F0A-47B4-BA12-D5DBF1DCD1B2}"/>
                  </a:ext>
                </a:extLst>
              </p:cNvPr>
              <p:cNvSpPr txBox="1"/>
              <p:nvPr/>
            </p:nvSpPr>
            <p:spPr>
              <a:xfrm>
                <a:off x="7038979" y="4107657"/>
                <a:ext cx="3291094" cy="814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3600" b="0"/>
                  <a:t>那么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3600" b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A34D73-6F0A-47B4-BA12-D5DBF1DC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9" y="4107657"/>
                <a:ext cx="3291094" cy="814967"/>
              </a:xfrm>
              <a:prstGeom prst="rect">
                <a:avLst/>
              </a:prstGeom>
              <a:blipFill>
                <a:blip r:embed="rId2"/>
                <a:stretch>
                  <a:fillRect l="-8519" t="-2239" b="-15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2E7913-81CC-4C50-8F8E-E6EE046BBEE3}"/>
                  </a:ext>
                </a:extLst>
              </p:cNvPr>
              <p:cNvSpPr txBox="1"/>
              <p:nvPr/>
            </p:nvSpPr>
            <p:spPr>
              <a:xfrm>
                <a:off x="3244451" y="3646349"/>
                <a:ext cx="1006080" cy="56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</m:oMath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2E7913-81CC-4C50-8F8E-E6EE046BB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451" y="3646349"/>
                <a:ext cx="1006080" cy="568169"/>
              </a:xfrm>
              <a:prstGeom prst="rect">
                <a:avLst/>
              </a:prstGeom>
              <a:blipFill>
                <a:blip r:embed="rId3"/>
                <a:stretch>
                  <a:fillRect l="-12121" t="-3226" b="-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6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直观理解反三角函数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73D4A29-09B7-470A-9798-65DDC78D0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24718"/>
              </a:xfrm>
            </p:spPr>
            <p:txBody>
              <a:bodyPr/>
              <a:lstStyle/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前面的例子告诉我们，类似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 </a:t>
                </a:r>
                <a:r>
                  <a:rPr lang="en-US" altLang="zh-CN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分别是 三角函数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反三角函数 或者 反三角函数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三角函数 的式子可以化简。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73D4A29-09B7-470A-9798-65DDC78D0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24718"/>
              </a:xfrm>
              <a:blipFill>
                <a:blip r:embed="rId2"/>
                <a:stretch>
                  <a:fillRect l="-1043" t="-11184" b="-1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0D134CF-8ECA-4C31-8C33-9835CAED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19" y="2813762"/>
            <a:ext cx="10003962" cy="36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2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直观理解反三角函数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73D4A29-09B7-470A-9798-65DDC78D0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608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前面的例子告诉我们，类似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 </a:t>
                </a:r>
                <a:r>
                  <a:rPr lang="en-US" altLang="zh-CN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分别是 三角函数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反三角函数 或者 反三角函数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三角函数 的式子可以化简。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所以作业中最好也化简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不要出现类似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arcsin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这种式子哈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~ 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73D4A29-09B7-470A-9798-65DDC78D0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60863"/>
              </a:xfrm>
              <a:blipFill>
                <a:blip r:embed="rId2"/>
                <a:stretch>
                  <a:fillRect l="-1043" t="-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直观理解反三角函数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73D4A29-09B7-470A-9798-65DDC78D0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24718"/>
              </a:xfrm>
            </p:spPr>
            <p:txBody>
              <a:bodyPr/>
              <a:lstStyle/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前面的例子告诉我们，类似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 </a:t>
                </a:r>
                <a:r>
                  <a:rPr lang="en-US" altLang="zh-CN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分别是 三角函数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反三角函数 或者 反三角函数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三角函数 的式子可以化简。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73D4A29-09B7-470A-9798-65DDC78D0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24718"/>
              </a:xfrm>
              <a:blipFill>
                <a:blip r:embed="rId2"/>
                <a:stretch>
                  <a:fillRect l="-1043" t="-11184" b="-1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0D134CF-8ECA-4C31-8C33-9835CAED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19" y="2813762"/>
            <a:ext cx="10003962" cy="36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什么是反三角函数？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46ADD2-164F-4ABA-825A-ADF0989BF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就是三角函数的反函数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好比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ln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exp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的反函数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三角函数不是不单调吗，怎么有反函数？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采用限制定义域的办法，只取单调的部分。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46ADD2-164F-4ABA-825A-ADF0989BF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42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三角函数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671FD5-8D3E-421E-AA08-BD7B9ED3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6" y="2206562"/>
            <a:ext cx="10852708" cy="2444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9BA881-D2E1-460F-B1EF-FB3358685877}"/>
                  </a:ext>
                </a:extLst>
              </p:cNvPr>
              <p:cNvSpPr txBox="1"/>
              <p:nvPr/>
            </p:nvSpPr>
            <p:spPr>
              <a:xfrm flipH="1">
                <a:off x="2160269" y="2299430"/>
                <a:ext cx="3716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常规的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9BA881-D2E1-460F-B1EF-FB335868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60269" y="2299430"/>
                <a:ext cx="3716181" cy="461665"/>
              </a:xfrm>
              <a:prstGeom prst="rect">
                <a:avLst/>
              </a:prstGeom>
              <a:blipFill>
                <a:blip r:embed="rId3"/>
                <a:stretch>
                  <a:fillRect l="-24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07617D-D967-4F14-A8D0-4683287EEF68}"/>
              </a:ext>
            </a:extLst>
          </p:cNvPr>
          <p:cNvCxnSpPr>
            <a:cxnSpLocks/>
          </p:cNvCxnSpPr>
          <p:nvPr/>
        </p:nvCxnSpPr>
        <p:spPr>
          <a:xfrm>
            <a:off x="4321969" y="2821781"/>
            <a:ext cx="671512" cy="29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三角函数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671FD5-8D3E-421E-AA08-BD7B9ED3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6" y="2206562"/>
            <a:ext cx="10852708" cy="2444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9BA881-D2E1-460F-B1EF-FB3358685877}"/>
                  </a:ext>
                </a:extLst>
              </p:cNvPr>
              <p:cNvSpPr txBox="1"/>
              <p:nvPr/>
            </p:nvSpPr>
            <p:spPr>
              <a:xfrm flipH="1">
                <a:off x="2488881" y="1668120"/>
                <a:ext cx="6812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选取一段再其上单调的定义域的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9BA881-D2E1-460F-B1EF-FB335868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88881" y="1668120"/>
                <a:ext cx="6812281" cy="461665"/>
              </a:xfrm>
              <a:prstGeom prst="rect">
                <a:avLst/>
              </a:prstGeom>
              <a:blipFill>
                <a:blip r:embed="rId3"/>
                <a:stretch>
                  <a:fillRect l="-134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07617D-D967-4F14-A8D0-4683287EEF68}"/>
              </a:ext>
            </a:extLst>
          </p:cNvPr>
          <p:cNvCxnSpPr>
            <a:cxnSpLocks/>
          </p:cNvCxnSpPr>
          <p:nvPr/>
        </p:nvCxnSpPr>
        <p:spPr>
          <a:xfrm>
            <a:off x="6096000" y="2129785"/>
            <a:ext cx="540544" cy="189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789ACF8-E743-4AA3-BECA-D84FDB6A0D63}"/>
              </a:ext>
            </a:extLst>
          </p:cNvPr>
          <p:cNvSpPr txBox="1"/>
          <p:nvPr/>
        </p:nvSpPr>
        <p:spPr>
          <a:xfrm>
            <a:off x="3178969" y="3059668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注意看蓝色曲线</a:t>
            </a:r>
          </a:p>
        </p:txBody>
      </p:sp>
    </p:spTree>
    <p:extLst>
      <p:ext uri="{BB962C8B-B14F-4D97-AF65-F5344CB8AC3E}">
        <p14:creationId xmlns:p14="http://schemas.microsoft.com/office/powerpoint/2010/main" val="400759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反三角函数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671FD5-8D3E-421E-AA08-BD7B9ED3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6" y="2206562"/>
            <a:ext cx="10852708" cy="2444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9BA881-D2E1-460F-B1EF-FB3358685877}"/>
                  </a:ext>
                </a:extLst>
              </p:cNvPr>
              <p:cNvSpPr txBox="1"/>
              <p:nvPr/>
            </p:nvSpPr>
            <p:spPr>
              <a:xfrm flipH="1">
                <a:off x="2488881" y="1668120"/>
                <a:ext cx="6812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把蓝色曲线沿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对称，就得到了反函数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9BA881-D2E1-460F-B1EF-FB335868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88881" y="1668120"/>
                <a:ext cx="6812281" cy="461665"/>
              </a:xfrm>
              <a:prstGeom prst="rect">
                <a:avLst/>
              </a:prstGeom>
              <a:blipFill>
                <a:blip r:embed="rId3"/>
                <a:stretch>
                  <a:fillRect l="-134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07617D-D967-4F14-A8D0-4683287EEF68}"/>
              </a:ext>
            </a:extLst>
          </p:cNvPr>
          <p:cNvCxnSpPr>
            <a:cxnSpLocks/>
          </p:cNvCxnSpPr>
          <p:nvPr/>
        </p:nvCxnSpPr>
        <p:spPr>
          <a:xfrm>
            <a:off x="6096000" y="2129785"/>
            <a:ext cx="659608" cy="206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789ACF8-E743-4AA3-BECA-D84FDB6A0D63}"/>
              </a:ext>
            </a:extLst>
          </p:cNvPr>
          <p:cNvSpPr txBox="1"/>
          <p:nvPr/>
        </p:nvSpPr>
        <p:spPr>
          <a:xfrm>
            <a:off x="2636044" y="3595449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注意看绿色曲线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4F1E40-1AC2-415D-A5B1-687932840366}"/>
                  </a:ext>
                </a:extLst>
              </p:cNvPr>
              <p:cNvSpPr txBox="1"/>
              <p:nvPr/>
            </p:nvSpPr>
            <p:spPr>
              <a:xfrm>
                <a:off x="669646" y="5167312"/>
                <a:ext cx="6554102" cy="1100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蓝色曲线的定义域：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，值域：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反正弦函数的定义域：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，值域：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4F1E40-1AC2-415D-A5B1-687932840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46" y="5167312"/>
                <a:ext cx="6554102" cy="1100045"/>
              </a:xfrm>
              <a:prstGeom prst="rect">
                <a:avLst/>
              </a:prstGeom>
              <a:blipFill>
                <a:blip r:embed="rId4"/>
                <a:stretch>
                  <a:fillRect l="-2884" t="-556" b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32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刚刚介绍了反正弦函数，现在是反余弦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639771-6472-4717-BCC9-943702185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6" y="1769270"/>
            <a:ext cx="10406489" cy="3045618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1EC43A5-48AC-4CB4-8842-2395AA728773}"/>
              </a:ext>
            </a:extLst>
          </p:cNvPr>
          <p:cNvCxnSpPr/>
          <p:nvPr/>
        </p:nvCxnSpPr>
        <p:spPr>
          <a:xfrm flipV="1">
            <a:off x="838200" y="2421731"/>
            <a:ext cx="7219950" cy="1121569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C177430-701E-41D3-A600-079D47D95200}"/>
              </a:ext>
            </a:extLst>
          </p:cNvPr>
          <p:cNvCxnSpPr>
            <a:cxnSpLocks/>
          </p:cNvCxnSpPr>
          <p:nvPr/>
        </p:nvCxnSpPr>
        <p:spPr>
          <a:xfrm>
            <a:off x="838200" y="2903934"/>
            <a:ext cx="9170194" cy="1539479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1E85DB-BCB4-454D-9CBD-9970CC4BEDDB}"/>
                  </a:ext>
                </a:extLst>
              </p:cNvPr>
              <p:cNvSpPr txBox="1"/>
              <p:nvPr/>
            </p:nvSpPr>
            <p:spPr>
              <a:xfrm>
                <a:off x="669646" y="5167312"/>
                <a:ext cx="600311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蓝色曲线的定义域：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，值域：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反余弦函数的定义域：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，值域：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1E85DB-BCB4-454D-9CBD-9970CC4BE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46" y="5167312"/>
                <a:ext cx="6003118" cy="738664"/>
              </a:xfrm>
              <a:prstGeom prst="rect">
                <a:avLst/>
              </a:prstGeom>
              <a:blipFill>
                <a:blip r:embed="rId3"/>
                <a:stretch>
                  <a:fillRect l="-3147" t="-13223" b="-23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9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BF41E0-6AB1-4F5C-82AF-0B8C3AF0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4" y="2076380"/>
            <a:ext cx="11690951" cy="27052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反正切函数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挺重要的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1EC43A5-48AC-4CB4-8842-2395AA728773}"/>
              </a:ext>
            </a:extLst>
          </p:cNvPr>
          <p:cNvCxnSpPr>
            <a:cxnSpLocks/>
          </p:cNvCxnSpPr>
          <p:nvPr/>
        </p:nvCxnSpPr>
        <p:spPr>
          <a:xfrm>
            <a:off x="674408" y="3702300"/>
            <a:ext cx="6433623" cy="455363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C177430-701E-41D3-A600-079D47D95200}"/>
              </a:ext>
            </a:extLst>
          </p:cNvPr>
          <p:cNvCxnSpPr>
            <a:cxnSpLocks/>
          </p:cNvCxnSpPr>
          <p:nvPr/>
        </p:nvCxnSpPr>
        <p:spPr>
          <a:xfrm flipV="1">
            <a:off x="669646" y="2207419"/>
            <a:ext cx="8510073" cy="415561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1E85DB-BCB4-454D-9CBD-9970CC4BEDDB}"/>
                  </a:ext>
                </a:extLst>
              </p:cNvPr>
              <p:cNvSpPr txBox="1"/>
              <p:nvPr/>
            </p:nvSpPr>
            <p:spPr>
              <a:xfrm>
                <a:off x="669646" y="5167312"/>
                <a:ext cx="8671028" cy="1100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蓝色曲线的定义域：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，值域：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𝑹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（正切函数取了一支）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反正弦函数的定义域：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，值域：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（紫色直线是渐近线）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1E85DB-BCB4-454D-9CBD-9970CC4BE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46" y="5167312"/>
                <a:ext cx="8671028" cy="1100045"/>
              </a:xfrm>
              <a:prstGeom prst="rect">
                <a:avLst/>
              </a:prstGeom>
              <a:blipFill>
                <a:blip r:embed="rId3"/>
                <a:stretch>
                  <a:fillRect l="-2180" t="-556" r="-1195" b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C13F-B9ED-4CA5-AB10-2376972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反三角函数的导函数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73D4A29-09B7-470A-9798-65DDC78D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暂时不用记，以后会教怎么推出来的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教了怎么推出来的再记（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doge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9CF55A-4166-4EE0-9C72-EE4D10AA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0824"/>
            <a:ext cx="6309988" cy="299565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C57CAD9-7BD2-42B3-BDF1-026A29258F6E}"/>
              </a:ext>
            </a:extLst>
          </p:cNvPr>
          <p:cNvCxnSpPr/>
          <p:nvPr/>
        </p:nvCxnSpPr>
        <p:spPr>
          <a:xfrm flipH="1">
            <a:off x="5014913" y="5750719"/>
            <a:ext cx="2493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8B50CB5-588C-4088-9503-6B0D48AE030C}"/>
              </a:ext>
            </a:extLst>
          </p:cNvPr>
          <p:cNvSpPr txBox="1"/>
          <p:nvPr/>
        </p:nvSpPr>
        <p:spPr>
          <a:xfrm>
            <a:off x="7508081" y="5566053"/>
            <a:ext cx="3218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非常美丽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391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简单的反三角函数常识</vt:lpstr>
      <vt:lpstr>直观理解反三角函数</vt:lpstr>
      <vt:lpstr>什么是反三角函数？</vt:lpstr>
      <vt:lpstr>三角函数</vt:lpstr>
      <vt:lpstr>三角函数</vt:lpstr>
      <vt:lpstr>反三角函数</vt:lpstr>
      <vt:lpstr>刚刚介绍了反正弦函数，现在是反余弦</vt:lpstr>
      <vt:lpstr>反正切函数——挺重要的</vt:lpstr>
      <vt:lpstr>反三角函数的导函数</vt:lpstr>
      <vt:lpstr>直观理解反三角函数</vt:lpstr>
      <vt:lpstr>直观理解反三角函数</vt:lpstr>
      <vt:lpstr>直观理解反三角函数</vt:lpstr>
      <vt:lpstr>直观理解反三角函数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简单的反三角函数常识</dc:title>
  <dc:creator>HuangRuixuan</dc:creator>
  <cp:lastModifiedBy>HuangRuixuan</cp:lastModifiedBy>
  <cp:revision>6</cp:revision>
  <dcterms:created xsi:type="dcterms:W3CDTF">2022-09-09T08:29:42Z</dcterms:created>
  <dcterms:modified xsi:type="dcterms:W3CDTF">2022-09-09T09:39:53Z</dcterms:modified>
</cp:coreProperties>
</file>