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1200150" x="0"/>
            <a:ext cy="2743199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y="-1078" x="0"/>
            <a:ext cy="5144627" cx="1827407"/>
            <a:chOff y="-1438" x="0"/>
            <a:chExt cy="6859503" cx="798029"/>
          </a:xfrm>
        </p:grpSpPr>
        <p:sp>
          <p:nvSpPr>
            <p:cNvPr id="10" name="Shape 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y="0" x="7316591"/>
            <a:ext cy="5144627" cx="1827407"/>
            <a:chOff y="-1438" x="0"/>
            <a:chExt cy="6859503" cx="798029"/>
          </a:xfrm>
        </p:grpSpPr>
        <p:sp>
          <p:nvSpPr>
            <p:cNvPr id="13" name="Shape 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20" name="Shape 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23" name="Shape 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31" name="Shape 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34" name="Shape 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43" name="Shape 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46" name="Shape 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53" name="Shape 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56" name="Shape 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63" name="Shape 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66" name="Shape 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ryans2.siteground.net/welcome.html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Monster Hunter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Ryan Sprowles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Gets a Carve from the killed monster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77187" x="728750"/>
            <a:ext cy="1571625" cx="67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Procedure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Adds an Item to the inventory, only way to add to it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45975" x="816075"/>
            <a:ext cy="2057400" cx="69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View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Allows to see just the area and monster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77950" x="2091025"/>
            <a:ext cy="2733199" cx="39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Normalization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Everything is in third normal form, foreign keys enforce key and non-key attribute distinction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http://ryans2.siteground.net/welcome.html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Monster Hunter?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It’s a game where you die a lot.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Seriously?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YES!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Also you kill monsters to harvest them to make more weapons to kill more monsters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36975" x="532699"/>
            <a:ext cy="3923151" cx="6974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998023"/>
            <a:ext cy="5143499" cx="714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Table DDL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7749" x="3296175"/>
            <a:ext cy="3950499" cx="240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Isolation Level	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Repeatable Read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It’s the default and this database likely won’t see too much traffic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Trigger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37800" x="344500"/>
            <a:ext cy="1314450" cx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Integrity Enforcement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Primarily based on the use of foreign keys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