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3" autoAdjust="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5855-3AAA-4128-AB47-6FB4DE333C04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A306-0935-49F5-8F3E-BD3C6879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C8ED6660-C0E5-ED4A-8E22-5BD7DC3C7B9B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C862334-2C9F-B84A-8F87-10786BF946F4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err="1" smtClean="0"/>
              <a:t>Bblr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840532"/>
            <a:ext cx="64008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Xavier de Gunten</a:t>
            </a:r>
          </a:p>
          <a:p>
            <a:r>
              <a:rPr lang="en-US" dirty="0"/>
              <a:t>David Spruill</a:t>
            </a:r>
          </a:p>
          <a:p>
            <a:r>
              <a:rPr lang="en-US" dirty="0" smtClean="0"/>
              <a:t>Elder </a:t>
            </a:r>
            <a:r>
              <a:rPr lang="en-US" dirty="0"/>
              <a:t>Yoshida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Not enough airflow, bad solenoids, bad check valves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Pump Rated at 25Nl/min</a:t>
            </a:r>
          </a:p>
          <a:p>
            <a:pPr lvl="1"/>
            <a:r>
              <a:rPr lang="en-US" sz="1800" dirty="0" smtClean="0"/>
              <a:t>How fast can we switch all 24 without running out of air?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03094"/>
              </p:ext>
            </p:extLst>
          </p:nvPr>
        </p:nvGraphicFramePr>
        <p:xfrm>
          <a:off x="1531987" y="4008811"/>
          <a:ext cx="2973115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414"/>
                <a:gridCol w="1070361"/>
                <a:gridCol w="43134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Raw Airflow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Bubble Diameter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Bubble Volume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1.1494E-05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m^3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Bubbles </a:t>
                      </a:r>
                      <a:r>
                        <a:rPr lang="en-US" sz="1200" u="none" strike="noStrike" dirty="0">
                          <a:effectLst/>
                        </a:rPr>
                        <a:t>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1.510444598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8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Airflow through orifice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8" y="3039236"/>
            <a:ext cx="3726725" cy="33075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21078" y="3012142"/>
            <a:ext cx="3908548" cy="338865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Ta	: Air Temperature (°C)	</a:t>
            </a:r>
          </a:p>
          <a:p>
            <a:r>
              <a:rPr lang="en-US" dirty="0"/>
              <a:t>p1	: Primary Pressure (</a:t>
            </a:r>
            <a:r>
              <a:rPr lang="en-US" dirty="0" err="1"/>
              <a:t>kPa</a:t>
            </a:r>
            <a:r>
              <a:rPr lang="en-US" dirty="0"/>
              <a:t> abs)	</a:t>
            </a:r>
          </a:p>
          <a:p>
            <a:r>
              <a:rPr lang="en-US" dirty="0"/>
              <a:t>p2	: Secondary Pressure (</a:t>
            </a:r>
            <a:r>
              <a:rPr lang="en-US" dirty="0" err="1"/>
              <a:t>kPa</a:t>
            </a:r>
            <a:r>
              <a:rPr lang="en-US" dirty="0"/>
              <a:t> abs)	</a:t>
            </a:r>
          </a:p>
          <a:p>
            <a:r>
              <a:rPr lang="en-US" dirty="0"/>
              <a:t>do	: Diameter of Orifice (mm)	</a:t>
            </a:r>
          </a:p>
          <a:p>
            <a:r>
              <a:rPr lang="en-US" dirty="0"/>
              <a:t>C	: Discharge Coefficient	</a:t>
            </a:r>
          </a:p>
          <a:p>
            <a:r>
              <a:rPr lang="en-US" dirty="0" err="1"/>
              <a:t>Qa</a:t>
            </a:r>
            <a:r>
              <a:rPr lang="en-US" dirty="0"/>
              <a:t>	: Air Flow Rate (Normal) (Nm³/min)	</a:t>
            </a:r>
          </a:p>
          <a:p>
            <a:r>
              <a:rPr lang="en-US" dirty="0" err="1"/>
              <a:t>Fγ</a:t>
            </a:r>
            <a:r>
              <a:rPr lang="en-US" dirty="0"/>
              <a:t>	: Specific heat ratio factor	</a:t>
            </a:r>
          </a:p>
          <a:p>
            <a:r>
              <a:rPr lang="en-US" dirty="0" err="1"/>
              <a:t>xT</a:t>
            </a:r>
            <a:r>
              <a:rPr lang="en-US" dirty="0"/>
              <a:t>	: Pressure differential ratio factor (=0.72)	</a:t>
            </a:r>
          </a:p>
        </p:txBody>
      </p:sp>
    </p:spTree>
    <p:extLst>
      <p:ext uri="{BB962C8B-B14F-4D97-AF65-F5344CB8AC3E}">
        <p14:creationId xmlns:p14="http://schemas.microsoft.com/office/powerpoint/2010/main" val="45064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Airflow through orifice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8" y="3039236"/>
            <a:ext cx="3726725" cy="330758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21078" y="3012142"/>
            <a:ext cx="3908548" cy="3388658"/>
          </a:xfrm>
        </p:spPr>
        <p:txBody>
          <a:bodyPr>
            <a:normAutofit/>
          </a:bodyPr>
          <a:lstStyle/>
          <a:p>
            <a:r>
              <a:rPr lang="en-US" dirty="0" smtClean="0"/>
              <a:t>Diff. Pressure of 2psi, 0.17”ID tube =&gt; 31.08 </a:t>
            </a:r>
            <a:r>
              <a:rPr lang="en-US" dirty="0" err="1" smtClean="0"/>
              <a:t>Nl</a:t>
            </a:r>
            <a:r>
              <a:rPr lang="en-US" dirty="0" smtClean="0"/>
              <a:t>/min </a:t>
            </a:r>
          </a:p>
          <a:p>
            <a:pPr lvl="1"/>
            <a:r>
              <a:rPr lang="en-US" dirty="0" smtClean="0"/>
              <a:t>Need to account for tube length, T-Joint, etc...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5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proper air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8" y="3147481"/>
            <a:ext cx="2721168" cy="1229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9" y="4648504"/>
            <a:ext cx="2721168" cy="166065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8154" y="3012142"/>
            <a:ext cx="4611472" cy="3388658"/>
          </a:xfrm>
        </p:spPr>
        <p:txBody>
          <a:bodyPr/>
          <a:lstStyle/>
          <a:p>
            <a:r>
              <a:rPr lang="en-US" dirty="0" smtClean="0"/>
              <a:t>Properly sized tubing and divider (2x12)</a:t>
            </a:r>
          </a:p>
          <a:p>
            <a:pPr lvl="1"/>
            <a:r>
              <a:rPr lang="en-US" dirty="0" smtClean="0"/>
              <a:t>0.17”ID and 5/16”ID tubing</a:t>
            </a:r>
          </a:p>
          <a:p>
            <a:pPr lvl="1"/>
            <a:r>
              <a:rPr lang="en-US" dirty="0" smtClean="0"/>
              <a:t>5/16”ID =&gt; 444.128Nl/min of airflow</a:t>
            </a:r>
          </a:p>
        </p:txBody>
      </p:sp>
    </p:spTree>
    <p:extLst>
      <p:ext uri="{BB962C8B-B14F-4D97-AF65-F5344CB8AC3E}">
        <p14:creationId xmlns:p14="http://schemas.microsoft.com/office/powerpoint/2010/main" val="241917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check valves…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75904" y="3012142"/>
            <a:ext cx="5753722" cy="3388658"/>
          </a:xfrm>
        </p:spPr>
        <p:txBody>
          <a:bodyPr/>
          <a:lstStyle/>
          <a:p>
            <a:r>
              <a:rPr lang="en-US" dirty="0" smtClean="0"/>
              <a:t>Not very good</a:t>
            </a:r>
          </a:p>
          <a:p>
            <a:pPr lvl="1"/>
            <a:r>
              <a:rPr lang="en-US" dirty="0" smtClean="0"/>
              <a:t>Need high input pressure</a:t>
            </a:r>
          </a:p>
          <a:p>
            <a:pPr lvl="1"/>
            <a:r>
              <a:rPr lang="en-US" dirty="0" smtClean="0"/>
              <a:t>Makes noise when open</a:t>
            </a:r>
          </a:p>
          <a:p>
            <a:pPr lvl="1"/>
            <a:r>
              <a:rPr lang="en-US" dirty="0" smtClean="0"/>
              <a:t>Prone to leakages (bad seal)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rcRect l="-63863" r="-63863"/>
          <a:stretch>
            <a:fillRect/>
          </a:stretch>
        </p:blipFill>
        <p:spPr>
          <a:xfrm>
            <a:off x="-341598" y="3012142"/>
            <a:ext cx="3808290" cy="167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current display…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clean it up so that we could work on it in the lab with water (less messy)</a:t>
            </a:r>
          </a:p>
          <a:p>
            <a:pPr lvl="1"/>
            <a:r>
              <a:rPr lang="en-US" dirty="0" smtClean="0"/>
              <a:t>Frozen and broken hose…</a:t>
            </a:r>
          </a:p>
          <a:p>
            <a:r>
              <a:rPr lang="en-US" dirty="0" smtClean="0"/>
              <a:t>Ordered 10 replacement solenoids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088"/>
          <a:stretch/>
        </p:blipFill>
        <p:spPr>
          <a:xfrm>
            <a:off x="7037226" y="3666683"/>
            <a:ext cx="1518426" cy="13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05182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475</TotalTime>
  <Words>194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Sky</vt:lpstr>
      <vt:lpstr>Bblr</vt:lpstr>
      <vt:lpstr>Last Week</vt:lpstr>
      <vt:lpstr>Air supply</vt:lpstr>
      <vt:lpstr>Airflow through orifice</vt:lpstr>
      <vt:lpstr>Airflow through orifice</vt:lpstr>
      <vt:lpstr>Ensuring proper air distribution</vt:lpstr>
      <vt:lpstr>New check valves…</vt:lpstr>
      <vt:lpstr>On the current display…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Display</dc:title>
  <dc:creator>Elder</dc:creator>
  <cp:lastModifiedBy>Elder</cp:lastModifiedBy>
  <cp:revision>51</cp:revision>
  <dcterms:created xsi:type="dcterms:W3CDTF">2014-10-30T22:34:15Z</dcterms:created>
  <dcterms:modified xsi:type="dcterms:W3CDTF">2015-02-27T09:17:06Z</dcterms:modified>
</cp:coreProperties>
</file>