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3" autoAdjust="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04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65855-3AAA-4128-AB47-6FB4DE333C04}" type="datetimeFigureOut">
              <a:rPr lang="en-US" smtClean="0"/>
              <a:t>3/6/15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6A306-0935-49F5-8F3E-BD3C6879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1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6660-C0E5-ED4A-8E22-5BD7DC3C7B9B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2334-2C9F-B84A-8F87-10786BF946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6660-C0E5-ED4A-8E22-5BD7DC3C7B9B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2334-2C9F-B84A-8F87-10786BF946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6660-C0E5-ED4A-8E22-5BD7DC3C7B9B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2334-2C9F-B84A-8F87-10786BF946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6660-C0E5-ED4A-8E22-5BD7DC3C7B9B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2334-2C9F-B84A-8F87-10786BF94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6660-C0E5-ED4A-8E22-5BD7DC3C7B9B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2334-2C9F-B84A-8F87-10786BF94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6660-C0E5-ED4A-8E22-5BD7DC3C7B9B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2334-2C9F-B84A-8F87-10786BF94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6660-C0E5-ED4A-8E22-5BD7DC3C7B9B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2334-2C9F-B84A-8F87-10786BF94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6660-C0E5-ED4A-8E22-5BD7DC3C7B9B}" type="datetimeFigureOut">
              <a:rPr lang="en-US" smtClean="0"/>
              <a:t>3/6/15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2334-2C9F-B84A-8F87-10786BF94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6660-C0E5-ED4A-8E22-5BD7DC3C7B9B}" type="datetimeFigureOut">
              <a:rPr lang="en-US" smtClean="0"/>
              <a:t>3/6/15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2334-2C9F-B84A-8F87-10786BF94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6660-C0E5-ED4A-8E22-5BD7DC3C7B9B}" type="datetimeFigureOut">
              <a:rPr lang="en-US" smtClean="0"/>
              <a:t>3/6/15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2334-2C9F-B84A-8F87-10786BF94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6660-C0E5-ED4A-8E22-5BD7DC3C7B9B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2334-2C9F-B84A-8F87-10786BF94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C8ED6660-C0E5-ED4A-8E22-5BD7DC3C7B9B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C862334-2C9F-B84A-8F87-10786BF946F4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err="1" smtClean="0"/>
              <a:t>Bblr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840532"/>
            <a:ext cx="64008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Xavier de Gunten</a:t>
            </a:r>
          </a:p>
          <a:p>
            <a:r>
              <a:rPr lang="en-US" dirty="0"/>
              <a:t>David Spruill</a:t>
            </a:r>
          </a:p>
          <a:p>
            <a:r>
              <a:rPr lang="en-US" dirty="0" smtClean="0"/>
              <a:t>Elder </a:t>
            </a:r>
            <a:r>
              <a:rPr lang="en-US" dirty="0"/>
              <a:t>Yoshida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Cleaned the 24-wide </a:t>
            </a:r>
            <a:r>
              <a:rPr lang="en-US" dirty="0" err="1" smtClean="0"/>
              <a:t>Bbrl</a:t>
            </a:r>
            <a:endParaRPr lang="en-US" dirty="0" smtClean="0"/>
          </a:p>
          <a:p>
            <a:r>
              <a:rPr lang="en-US" dirty="0" smtClean="0"/>
              <a:t>Replaced airlines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Bubble detection</a:t>
            </a:r>
          </a:p>
        </p:txBody>
      </p:sp>
    </p:spTree>
    <p:extLst>
      <p:ext uri="{BB962C8B-B14F-4D97-AF65-F5344CB8AC3E}">
        <p14:creationId xmlns:p14="http://schemas.microsoft.com/office/powerpoint/2010/main" val="20307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25" y="3012142"/>
            <a:ext cx="4191001" cy="33886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Verified that 2 tubes were leaking</a:t>
            </a:r>
          </a:p>
          <a:p>
            <a:pPr lvl="1"/>
            <a:r>
              <a:rPr lang="en-US" dirty="0" smtClean="0"/>
              <a:t>One has a crack at the bottom</a:t>
            </a:r>
          </a:p>
          <a:p>
            <a:pPr lvl="1"/>
            <a:r>
              <a:rPr lang="en-US" dirty="0" smtClean="0"/>
              <a:t>The other at the top</a:t>
            </a:r>
          </a:p>
          <a:p>
            <a:r>
              <a:rPr lang="en-US" dirty="0" smtClean="0"/>
              <a:t>We don’t want to make the prototype lab sticky</a:t>
            </a:r>
          </a:p>
          <a:p>
            <a:r>
              <a:rPr lang="en-US" dirty="0" smtClean="0"/>
              <a:t>It is easier to identify leaks with water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4" y="2819400"/>
            <a:ext cx="2884394" cy="38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9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air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1604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479</TotalTime>
  <Words>61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Sky</vt:lpstr>
      <vt:lpstr>Bblr</vt:lpstr>
      <vt:lpstr>Progress this week</vt:lpstr>
      <vt:lpstr>Cleaning</vt:lpstr>
      <vt:lpstr>Replacing air lines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Display</dc:title>
  <dc:creator>Elder</dc:creator>
  <cp:lastModifiedBy>Elder</cp:lastModifiedBy>
  <cp:revision>52</cp:revision>
  <dcterms:created xsi:type="dcterms:W3CDTF">2014-10-30T22:34:15Z</dcterms:created>
  <dcterms:modified xsi:type="dcterms:W3CDTF">2015-03-06T12:50:38Z</dcterms:modified>
</cp:coreProperties>
</file>