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TrueMark Mint</a:t>
            </a:r>
          </a:p>
          <a:p>
            <a:r>
              <a:t>Growth Projections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1, 3, and 5 Year Outlook</a:t>
            </a:r>
          </a:p>
          <a:p>
            <a:r>
              <a:t>Including NFT Royalties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1: MVP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2,000–5,000</a:t>
            </a:r>
          </a:p>
          <a:p>
            <a:r>
              <a:t>NFTs Minted: 20,000–40,000</a:t>
            </a:r>
          </a:p>
          <a:p>
            <a:r>
              <a:t>Gross Mint Revenue: $500K – $1M</a:t>
            </a:r>
          </a:p>
          <a:p>
            <a:r>
              <a:t>Royalties: Negligible (&lt;$10K)</a:t>
            </a:r>
          </a:p>
          <a:p>
            <a:r>
              <a:t>Goal: Prove traction, cover ops, show investors it 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3: Scaling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50,000–150,000</a:t>
            </a:r>
          </a:p>
          <a:p>
            <a:r>
              <a:t>NFTs Minted: 500,000–1M</a:t>
            </a:r>
          </a:p>
          <a:p>
            <a:r>
              <a:t>Gross Mint Revenue: $20M – $50M</a:t>
            </a:r>
          </a:p>
          <a:p>
            <a:r>
              <a:t>Royalties: $500K – $2M</a:t>
            </a:r>
          </a:p>
          <a:p>
            <a:r>
              <a:t>Goal: Become the trusted digital certification brand.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5: Mature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500,000+ active (including enterprise contracts)</a:t>
            </a:r>
          </a:p>
          <a:p>
            <a:r>
              <a:t>NFTs Minted: 5–10M total</a:t>
            </a:r>
          </a:p>
          <a:p>
            <a:r>
              <a:t>Gross Mint Revenue: $500M – $1B</a:t>
            </a:r>
          </a:p>
          <a:p>
            <a:r>
              <a:t>Royalties: $20M – $50M</a:t>
            </a:r>
          </a:p>
          <a:p>
            <a:r>
              <a:t>Goal: TrueMark becomes the certificate layer of the internet.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1: Focus on proving demand, not royalties.</a:t>
            </a:r>
          </a:p>
          <a:p>
            <a:r>
              <a:t>Year 3: Growth driven by Legacy, Academic, Licensable NFTs.</a:t>
            </a:r>
          </a:p>
          <a:p>
            <a:r>
              <a:t>Year 5: Enterprise adoption + royalties flip the model.</a:t>
            </a:r>
          </a:p>
          <a:p>
            <a:r>
              <a:t>Royalties (1.5% resale, 3% licensing) silently compound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