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EECD-29F4-4381-B839-A1696F68C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C5A53-BA2F-4054-A38C-9ECFAC8B3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1D9DA-29C3-4DE9-9D3A-656B7D02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E6BD0-30B8-4256-ABFE-F598150E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D14F3-09AD-4072-B521-9247E32D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6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8CC15-78EF-4F65-99BE-94A3405C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B096F-D9A4-4ABF-8421-E8505017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02959-E4A4-44E8-AC4F-AEBB0763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2FB86-5E13-4B15-8F3C-03C30D1A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0AF81-B15E-4FA4-8170-A3EA48E0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5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7FE00-DB30-4844-A15A-1E9538C6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F7BEB-5061-4FF4-9046-F82F8D33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B503-36C7-4559-8865-314D2521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8C567-3127-4492-84FF-86565854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1DF38-5A2D-40E5-8F6C-FE0C8EBE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3D3F7-92B7-474C-B1FF-B07502E3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1A02B-AB15-40C4-A61C-E1FF5C2B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02B0E-D582-4695-A50D-DE97CCC1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5BE3-CB4E-476D-AFC0-13EF4402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86DA4-265D-42A5-8B51-540B3B5A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7D86A-8936-487A-B2FC-BC140194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F0857-2731-4BA8-B8E3-C9E12FE1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56437-A91C-4BF8-97E2-1B3EED4E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11DED-2A66-4B22-9B63-601407F1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0E7D-72E5-4570-B0D3-62800ED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0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F11CE-DA15-4E20-AE69-ABA959EA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4DE3E-665F-4CF8-A861-2CC519CA2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A66FB-60A0-40C7-9426-2258D0E5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53DBC-3374-4BB3-B9C4-229464F0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6D745-4772-430B-9019-F167C67A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9B093-2170-4613-BE92-F3C88F7C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7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8B391-4775-43B0-8F6B-37CCC314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99C8E-765F-45A9-ACA3-9A5D33E0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34F09-0451-493A-9336-373A0A06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86E6C-B286-4D2C-8321-18AF4553F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1F2A55-9444-41C4-8250-29F1BD88E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B0E5F-1016-4E11-9EEC-DD672BDC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470AB-2C23-42E3-83AB-5495E6C3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7C2825-DB28-4BC2-B25E-E9532414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5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C42E2-4250-4664-A302-F30D23F8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9BCDDF-3A04-468E-BB23-F3309C58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29F4BC-A43D-4628-8DC1-D0D2CDE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AA081C-5F79-49DF-B40B-BCEF0C9D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3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583019-AEBF-40A0-81A8-0869C497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02B415-ACDD-430D-8D89-5348A50E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184E3-A834-4F21-8666-8328475D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7A38D-9DD2-46A9-A1BB-7EE7863F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B37DF-3B90-40BC-8969-BC9235795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4B0F6-02A0-49A8-927E-6CD2E451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CBAF0-1111-4DB4-9E58-EEBBAAA0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B3CDC-4366-4D4F-B7E4-C5EB3C84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BB7DC-BCE0-4A27-8ED7-B97F9811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E1E56-4C5D-4776-8B3A-DE374E8E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E5F339-9A98-4768-AE27-CA4F94A77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40AA7-29A1-44C6-AE02-8F58BDED5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B0F22-C64B-4D09-BD45-6B16ECC9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C7515-6EBF-4C48-B1DF-82A81A3A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32196-6689-48E5-929D-8C51C3A8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9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02C2C2-C594-4D43-95F2-EA2DE616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A0DD8-17E3-4748-ABF1-6E52A197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3AFA3-6401-4547-83F2-08EFA9B2C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1B66-CA4C-4F96-A94C-DFF5E9C8DF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B5AC2-6278-46B9-8B71-AFD6A873F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CAD1E-B33E-4D3E-A887-8F14E552C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5095-7DEF-4153-BE27-8AA9560F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B2CC61-CDF2-4AFD-B6FC-36F06E95514C}"/>
              </a:ext>
            </a:extLst>
          </p:cNvPr>
          <p:cNvSpPr/>
          <p:nvPr/>
        </p:nvSpPr>
        <p:spPr>
          <a:xfrm>
            <a:off x="4077478" y="998375"/>
            <a:ext cx="3032449" cy="133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</a:p>
          <a:p>
            <a:pPr algn="ctr"/>
            <a:r>
              <a:rPr lang="en-US" altLang="ko-KR" dirty="0" err="1"/>
              <a:t>Youtube</a:t>
            </a:r>
            <a:endParaRPr lang="en-US" altLang="ko-KR" dirty="0"/>
          </a:p>
          <a:p>
            <a:pPr algn="ctr"/>
            <a:r>
              <a:rPr lang="ko-KR" altLang="en-US" dirty="0"/>
              <a:t>저희 프로그램</a:t>
            </a:r>
            <a:endParaRPr lang="en-US" altLang="ko-KR" dirty="0"/>
          </a:p>
          <a:p>
            <a:pPr algn="ctr"/>
            <a:r>
              <a:rPr lang="en-US" altLang="ko-KR" dirty="0"/>
              <a:t>NETFLIX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BB0A21-5C9F-4117-8EC0-B514259D0F4F}"/>
              </a:ext>
            </a:extLst>
          </p:cNvPr>
          <p:cNvSpPr/>
          <p:nvPr/>
        </p:nvSpPr>
        <p:spPr>
          <a:xfrm>
            <a:off x="4296990" y="3512890"/>
            <a:ext cx="3032449" cy="133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ENVIRONMENT</a:t>
            </a:r>
          </a:p>
          <a:p>
            <a:pPr algn="ctr"/>
            <a:r>
              <a:rPr lang="ko-KR" altLang="en-US" dirty="0"/>
              <a:t>동영상을 보는 사람</a:t>
            </a:r>
            <a:endParaRPr lang="en-US" altLang="ko-KR" dirty="0"/>
          </a:p>
          <a:p>
            <a:pPr algn="ctr"/>
            <a:r>
              <a:rPr lang="ko-KR" altLang="en-US" dirty="0"/>
              <a:t>컨텐츠를 함유하는 사람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788127-B0A1-4309-B022-043FFDFE654C}"/>
              </a:ext>
            </a:extLst>
          </p:cNvPr>
          <p:cNvSpPr/>
          <p:nvPr/>
        </p:nvSpPr>
        <p:spPr>
          <a:xfrm>
            <a:off x="338784" y="2499220"/>
            <a:ext cx="3032449" cy="133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ko-KR" altLang="en-US" dirty="0"/>
              <a:t>추천 받는 사람의 개인 정보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DE75DB-7543-47BC-BAB5-FFD4541B1E9B}"/>
              </a:ext>
            </a:extLst>
          </p:cNvPr>
          <p:cNvSpPr/>
          <p:nvPr/>
        </p:nvSpPr>
        <p:spPr>
          <a:xfrm>
            <a:off x="700909" y="4180028"/>
            <a:ext cx="3032449" cy="133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  <a:p>
            <a:pPr algn="ctr"/>
            <a:r>
              <a:rPr lang="ko-KR" altLang="en-US" dirty="0"/>
              <a:t>추천 받는 사람의 개인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05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24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이기천</dc:creator>
  <cp:lastModifiedBy>이기천</cp:lastModifiedBy>
  <cp:revision>1</cp:revision>
  <dcterms:created xsi:type="dcterms:W3CDTF">2021-11-05T11:59:31Z</dcterms:created>
  <dcterms:modified xsi:type="dcterms:W3CDTF">2021-11-05T16:02:44Z</dcterms:modified>
</cp:coreProperties>
</file>