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 Bold" charset="1" panose="020B0806030504020204"/>
      <p:regular r:id="rId7"/>
    </p:embeddedFont>
    <p:embeddedFont>
      <p:font typeface="Open Sans" charset="1" panose="020B0606030504020204"/>
      <p:regular r:id="rId8"/>
    </p:embeddedFont>
    <p:embeddedFont>
      <p:font typeface="ArchTH" charset="1" panose="02000000000000000000"/>
      <p:regular r:id="rId9"/>
    </p:embeddedFont>
    <p:embeddedFont>
      <p:font typeface="Arian Bold" charset="1" panose="020B080502020205020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png" Type="http://schemas.openxmlformats.org/officeDocument/2006/relationships/image"/><Relationship Id="rId32" Target="../media/image31.svg" Type="http://schemas.openxmlformats.org/officeDocument/2006/relationships/image"/><Relationship Id="rId33" Target="../media/image32.png" Type="http://schemas.openxmlformats.org/officeDocument/2006/relationships/image"/><Relationship Id="rId34" Target="../media/image33.svg" Type="http://schemas.openxmlformats.org/officeDocument/2006/relationships/image"/><Relationship Id="rId35" Target="../media/image34.png" Type="http://schemas.openxmlformats.org/officeDocument/2006/relationships/image"/><Relationship Id="rId36" Target="../media/image35.svg" Type="http://schemas.openxmlformats.org/officeDocument/2006/relationships/image"/><Relationship Id="rId37" Target="../media/image36.png" Type="http://schemas.openxmlformats.org/officeDocument/2006/relationships/image"/><Relationship Id="rId38" Target="../media/image3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073096" y="4957843"/>
            <a:ext cx="926411" cy="633136"/>
            <a:chOff x="0" y="0"/>
            <a:chExt cx="845949" cy="5781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45949" cy="578146"/>
            </a:xfrm>
            <a:custGeom>
              <a:avLst/>
              <a:gdLst/>
              <a:ahLst/>
              <a:cxnLst/>
              <a:rect r="r" b="b" t="t" l="l"/>
              <a:pathLst>
                <a:path h="578146" w="845949">
                  <a:moveTo>
                    <a:pt x="845949" y="289073"/>
                  </a:moveTo>
                  <a:lnTo>
                    <a:pt x="439549" y="0"/>
                  </a:lnTo>
                  <a:lnTo>
                    <a:pt x="439549" y="203200"/>
                  </a:lnTo>
                  <a:lnTo>
                    <a:pt x="0" y="203200"/>
                  </a:lnTo>
                  <a:lnTo>
                    <a:pt x="0" y="374946"/>
                  </a:lnTo>
                  <a:lnTo>
                    <a:pt x="439549" y="374946"/>
                  </a:lnTo>
                  <a:lnTo>
                    <a:pt x="439549" y="578146"/>
                  </a:lnTo>
                  <a:lnTo>
                    <a:pt x="845949" y="289073"/>
                  </a:lnTo>
                  <a:close/>
                </a:path>
              </a:pathLst>
            </a:custGeom>
            <a:solidFill>
              <a:srgbClr val="093E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65100"/>
              <a:ext cx="744349" cy="209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70323" y="6364143"/>
            <a:ext cx="586551" cy="586551"/>
          </a:xfrm>
          <a:custGeom>
            <a:avLst/>
            <a:gdLst/>
            <a:ahLst/>
            <a:cxnLst/>
            <a:rect r="r" b="b" t="t" l="l"/>
            <a:pathLst>
              <a:path h="586551" w="586551">
                <a:moveTo>
                  <a:pt x="0" y="0"/>
                </a:moveTo>
                <a:lnTo>
                  <a:pt x="586551" y="0"/>
                </a:lnTo>
                <a:lnTo>
                  <a:pt x="586551" y="586550"/>
                </a:lnTo>
                <a:lnTo>
                  <a:pt x="0" y="586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625732" y="2047396"/>
            <a:ext cx="2719752" cy="633136"/>
            <a:chOff x="0" y="0"/>
            <a:chExt cx="2483531" cy="5781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83531" cy="578146"/>
            </a:xfrm>
            <a:custGeom>
              <a:avLst/>
              <a:gdLst/>
              <a:ahLst/>
              <a:cxnLst/>
              <a:rect r="r" b="b" t="t" l="l"/>
              <a:pathLst>
                <a:path h="578146" w="2483531">
                  <a:moveTo>
                    <a:pt x="2483531" y="289073"/>
                  </a:moveTo>
                  <a:lnTo>
                    <a:pt x="2077131" y="0"/>
                  </a:lnTo>
                  <a:lnTo>
                    <a:pt x="2077131" y="203200"/>
                  </a:lnTo>
                  <a:lnTo>
                    <a:pt x="0" y="203200"/>
                  </a:lnTo>
                  <a:lnTo>
                    <a:pt x="0" y="374946"/>
                  </a:lnTo>
                  <a:lnTo>
                    <a:pt x="2077131" y="374946"/>
                  </a:lnTo>
                  <a:lnTo>
                    <a:pt x="2077131" y="578146"/>
                  </a:lnTo>
                  <a:lnTo>
                    <a:pt x="2483531" y="289073"/>
                  </a:lnTo>
                  <a:close/>
                </a:path>
              </a:pathLst>
            </a:custGeom>
            <a:solidFill>
              <a:srgbClr val="093E4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65100"/>
              <a:ext cx="2381931" cy="209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42516" y="2047396"/>
            <a:ext cx="2719752" cy="633136"/>
            <a:chOff x="0" y="0"/>
            <a:chExt cx="2483531" cy="57814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83531" cy="578146"/>
            </a:xfrm>
            <a:custGeom>
              <a:avLst/>
              <a:gdLst/>
              <a:ahLst/>
              <a:cxnLst/>
              <a:rect r="r" b="b" t="t" l="l"/>
              <a:pathLst>
                <a:path h="578146" w="2483531">
                  <a:moveTo>
                    <a:pt x="2483531" y="289073"/>
                  </a:moveTo>
                  <a:lnTo>
                    <a:pt x="2077131" y="0"/>
                  </a:lnTo>
                  <a:lnTo>
                    <a:pt x="2077131" y="203200"/>
                  </a:lnTo>
                  <a:lnTo>
                    <a:pt x="0" y="203200"/>
                  </a:lnTo>
                  <a:lnTo>
                    <a:pt x="0" y="374946"/>
                  </a:lnTo>
                  <a:lnTo>
                    <a:pt x="2077131" y="374946"/>
                  </a:lnTo>
                  <a:lnTo>
                    <a:pt x="2077131" y="578146"/>
                  </a:lnTo>
                  <a:lnTo>
                    <a:pt x="2483531" y="289073"/>
                  </a:lnTo>
                  <a:close/>
                </a:path>
              </a:pathLst>
            </a:custGeom>
            <a:solidFill>
              <a:srgbClr val="093E4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2381931" cy="209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800000">
            <a:off x="11393669" y="7097917"/>
            <a:ext cx="1965909" cy="457647"/>
            <a:chOff x="0" y="0"/>
            <a:chExt cx="2483531" cy="5781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83531" cy="578146"/>
            </a:xfrm>
            <a:custGeom>
              <a:avLst/>
              <a:gdLst/>
              <a:ahLst/>
              <a:cxnLst/>
              <a:rect r="r" b="b" t="t" l="l"/>
              <a:pathLst>
                <a:path h="578146" w="2483531">
                  <a:moveTo>
                    <a:pt x="2483531" y="289073"/>
                  </a:moveTo>
                  <a:lnTo>
                    <a:pt x="2077131" y="0"/>
                  </a:lnTo>
                  <a:lnTo>
                    <a:pt x="2077131" y="203200"/>
                  </a:lnTo>
                  <a:lnTo>
                    <a:pt x="0" y="203200"/>
                  </a:lnTo>
                  <a:lnTo>
                    <a:pt x="0" y="374946"/>
                  </a:lnTo>
                  <a:lnTo>
                    <a:pt x="2077131" y="374946"/>
                  </a:lnTo>
                  <a:lnTo>
                    <a:pt x="2077131" y="578146"/>
                  </a:lnTo>
                  <a:lnTo>
                    <a:pt x="2483531" y="289073"/>
                  </a:lnTo>
                  <a:close/>
                </a:path>
              </a:pathLst>
            </a:custGeom>
            <a:solidFill>
              <a:srgbClr val="093E4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2381931" cy="209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5093318" y="7114152"/>
            <a:ext cx="2032187" cy="473076"/>
            <a:chOff x="0" y="0"/>
            <a:chExt cx="2483531" cy="57814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83531" cy="578146"/>
            </a:xfrm>
            <a:custGeom>
              <a:avLst/>
              <a:gdLst/>
              <a:ahLst/>
              <a:cxnLst/>
              <a:rect r="r" b="b" t="t" l="l"/>
              <a:pathLst>
                <a:path h="578146" w="2483531">
                  <a:moveTo>
                    <a:pt x="2483531" y="289073"/>
                  </a:moveTo>
                  <a:lnTo>
                    <a:pt x="2077131" y="0"/>
                  </a:lnTo>
                  <a:lnTo>
                    <a:pt x="2077131" y="203200"/>
                  </a:lnTo>
                  <a:lnTo>
                    <a:pt x="0" y="203200"/>
                  </a:lnTo>
                  <a:lnTo>
                    <a:pt x="0" y="374946"/>
                  </a:lnTo>
                  <a:lnTo>
                    <a:pt x="2077131" y="374946"/>
                  </a:lnTo>
                  <a:lnTo>
                    <a:pt x="2077131" y="578146"/>
                  </a:lnTo>
                  <a:lnTo>
                    <a:pt x="2483531" y="289073"/>
                  </a:lnTo>
                  <a:close/>
                </a:path>
              </a:pathLst>
            </a:custGeom>
            <a:solidFill>
              <a:srgbClr val="093E4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65100"/>
              <a:ext cx="2381931" cy="209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219733" y="1366162"/>
            <a:ext cx="567856" cy="713857"/>
            <a:chOff x="0" y="0"/>
            <a:chExt cx="757142" cy="9518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57142" cy="473213"/>
            </a:xfrm>
            <a:custGeom>
              <a:avLst/>
              <a:gdLst/>
              <a:ahLst/>
              <a:cxnLst/>
              <a:rect r="r" b="b" t="t" l="l"/>
              <a:pathLst>
                <a:path h="473213" w="757142">
                  <a:moveTo>
                    <a:pt x="0" y="0"/>
                  </a:moveTo>
                  <a:lnTo>
                    <a:pt x="757142" y="0"/>
                  </a:lnTo>
                  <a:lnTo>
                    <a:pt x="757142" y="473213"/>
                  </a:lnTo>
                  <a:lnTo>
                    <a:pt x="0" y="47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5400000">
              <a:off x="199152" y="464377"/>
              <a:ext cx="358837" cy="616029"/>
            </a:xfrm>
            <a:custGeom>
              <a:avLst/>
              <a:gdLst/>
              <a:ahLst/>
              <a:cxnLst/>
              <a:rect r="r" b="b" t="t" l="l"/>
              <a:pathLst>
                <a:path h="616029" w="358837">
                  <a:moveTo>
                    <a:pt x="0" y="0"/>
                  </a:moveTo>
                  <a:lnTo>
                    <a:pt x="358837" y="0"/>
                  </a:lnTo>
                  <a:lnTo>
                    <a:pt x="358837" y="616029"/>
                  </a:lnTo>
                  <a:lnTo>
                    <a:pt x="0" y="6160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4870304" y="2266782"/>
            <a:ext cx="1331994" cy="1267059"/>
          </a:xfrm>
          <a:custGeom>
            <a:avLst/>
            <a:gdLst/>
            <a:ahLst/>
            <a:cxnLst/>
            <a:rect r="r" b="b" t="t" l="l"/>
            <a:pathLst>
              <a:path h="1267059" w="1331994">
                <a:moveTo>
                  <a:pt x="0" y="0"/>
                </a:moveTo>
                <a:lnTo>
                  <a:pt x="1331994" y="0"/>
                </a:lnTo>
                <a:lnTo>
                  <a:pt x="1331994" y="1267059"/>
                </a:lnTo>
                <a:lnTo>
                  <a:pt x="0" y="12670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0">
            <a:off x="1577445" y="6351819"/>
            <a:ext cx="970895" cy="1810528"/>
          </a:xfrm>
          <a:custGeom>
            <a:avLst/>
            <a:gdLst/>
            <a:ahLst/>
            <a:cxnLst/>
            <a:rect r="r" b="b" t="t" l="l"/>
            <a:pathLst>
              <a:path h="1810528" w="970895">
                <a:moveTo>
                  <a:pt x="970896" y="0"/>
                </a:moveTo>
                <a:lnTo>
                  <a:pt x="0" y="0"/>
                </a:lnTo>
                <a:lnTo>
                  <a:pt x="0" y="1810528"/>
                </a:lnTo>
                <a:lnTo>
                  <a:pt x="970896" y="1810528"/>
                </a:lnTo>
                <a:lnTo>
                  <a:pt x="970896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201830" y="7522095"/>
            <a:ext cx="1467625" cy="640251"/>
          </a:xfrm>
          <a:custGeom>
            <a:avLst/>
            <a:gdLst/>
            <a:ahLst/>
            <a:cxnLst/>
            <a:rect r="r" b="b" t="t" l="l"/>
            <a:pathLst>
              <a:path h="640251" w="1467625">
                <a:moveTo>
                  <a:pt x="0" y="0"/>
                </a:moveTo>
                <a:lnTo>
                  <a:pt x="1467625" y="0"/>
                </a:lnTo>
                <a:lnTo>
                  <a:pt x="1467625" y="640252"/>
                </a:lnTo>
                <a:lnTo>
                  <a:pt x="0" y="6402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991749" y="1658032"/>
            <a:ext cx="780806" cy="1875809"/>
          </a:xfrm>
          <a:custGeom>
            <a:avLst/>
            <a:gdLst/>
            <a:ahLst/>
            <a:cxnLst/>
            <a:rect r="r" b="b" t="t" l="l"/>
            <a:pathLst>
              <a:path h="1875809" w="780806">
                <a:moveTo>
                  <a:pt x="0" y="0"/>
                </a:moveTo>
                <a:lnTo>
                  <a:pt x="780805" y="0"/>
                </a:lnTo>
                <a:lnTo>
                  <a:pt x="780805" y="1875809"/>
                </a:lnTo>
                <a:lnTo>
                  <a:pt x="0" y="18758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120044" y="2419776"/>
            <a:ext cx="809578" cy="853310"/>
          </a:xfrm>
          <a:custGeom>
            <a:avLst/>
            <a:gdLst/>
            <a:ahLst/>
            <a:cxnLst/>
            <a:rect r="r" b="b" t="t" l="l"/>
            <a:pathLst>
              <a:path h="853310" w="809578">
                <a:moveTo>
                  <a:pt x="0" y="0"/>
                </a:moveTo>
                <a:lnTo>
                  <a:pt x="809578" y="0"/>
                </a:lnTo>
                <a:lnTo>
                  <a:pt x="809578" y="853310"/>
                </a:lnTo>
                <a:lnTo>
                  <a:pt x="0" y="8533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826747" y="804697"/>
            <a:ext cx="1102875" cy="918394"/>
          </a:xfrm>
          <a:custGeom>
            <a:avLst/>
            <a:gdLst/>
            <a:ahLst/>
            <a:cxnLst/>
            <a:rect r="r" b="b" t="t" l="l"/>
            <a:pathLst>
              <a:path h="918394" w="1102875">
                <a:moveTo>
                  <a:pt x="0" y="0"/>
                </a:moveTo>
                <a:lnTo>
                  <a:pt x="1102875" y="0"/>
                </a:lnTo>
                <a:lnTo>
                  <a:pt x="1102875" y="918394"/>
                </a:lnTo>
                <a:lnTo>
                  <a:pt x="0" y="9183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3223627" y="1055466"/>
            <a:ext cx="168412" cy="261103"/>
          </a:xfrm>
          <a:custGeom>
            <a:avLst/>
            <a:gdLst/>
            <a:ahLst/>
            <a:cxnLst/>
            <a:rect r="r" b="b" t="t" l="l"/>
            <a:pathLst>
              <a:path h="261103" w="168412">
                <a:moveTo>
                  <a:pt x="0" y="0"/>
                </a:moveTo>
                <a:lnTo>
                  <a:pt x="168412" y="0"/>
                </a:lnTo>
                <a:lnTo>
                  <a:pt x="168412" y="261103"/>
                </a:lnTo>
                <a:lnTo>
                  <a:pt x="0" y="26110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087627" y="949652"/>
            <a:ext cx="472730" cy="472730"/>
          </a:xfrm>
          <a:custGeom>
            <a:avLst/>
            <a:gdLst/>
            <a:ahLst/>
            <a:cxnLst/>
            <a:rect r="r" b="b" t="t" l="l"/>
            <a:pathLst>
              <a:path h="472730" w="472730">
                <a:moveTo>
                  <a:pt x="0" y="0"/>
                </a:moveTo>
                <a:lnTo>
                  <a:pt x="472730" y="0"/>
                </a:lnTo>
                <a:lnTo>
                  <a:pt x="472730" y="472731"/>
                </a:lnTo>
                <a:lnTo>
                  <a:pt x="0" y="47273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8785257" y="793465"/>
            <a:ext cx="1448198" cy="1145393"/>
            <a:chOff x="0" y="0"/>
            <a:chExt cx="1930931" cy="1527191"/>
          </a:xfrm>
        </p:grpSpPr>
        <p:sp>
          <p:nvSpPr>
            <p:cNvPr name="Freeform 30" id="30"/>
            <p:cNvSpPr/>
            <p:nvPr/>
          </p:nvSpPr>
          <p:spPr>
            <a:xfrm flipH="true" flipV="false" rot="0">
              <a:off x="0" y="0"/>
              <a:ext cx="1930931" cy="1527191"/>
            </a:xfrm>
            <a:custGeom>
              <a:avLst/>
              <a:gdLst/>
              <a:ahLst/>
              <a:cxnLst/>
              <a:rect r="r" b="b" t="t" l="l"/>
              <a:pathLst>
                <a:path h="1527191" w="1930931">
                  <a:moveTo>
                    <a:pt x="1930931" y="0"/>
                  </a:moveTo>
                  <a:lnTo>
                    <a:pt x="0" y="0"/>
                  </a:lnTo>
                  <a:lnTo>
                    <a:pt x="0" y="1527191"/>
                  </a:lnTo>
                  <a:lnTo>
                    <a:pt x="1930931" y="1527191"/>
                  </a:lnTo>
                  <a:lnTo>
                    <a:pt x="1930931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883991" y="250907"/>
              <a:ext cx="661243" cy="239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24"/>
                </a:lnSpc>
                <a:spcBef>
                  <a:spcPct val="0"/>
                </a:spcBef>
              </a:pPr>
              <a:r>
                <a:rPr lang="en-US" b="true" sz="108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HYDRO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857035" y="428105"/>
              <a:ext cx="688199" cy="312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8"/>
                </a:lnSpc>
                <a:spcBef>
                  <a:spcPct val="0"/>
                </a:spcBef>
              </a:pPr>
              <a:r>
                <a:rPr lang="en-US" sz="1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FLOW</a:t>
              </a:r>
            </a:p>
          </p:txBody>
        </p:sp>
        <p:grpSp>
          <p:nvGrpSpPr>
            <p:cNvPr name="Group 33" id="33"/>
            <p:cNvGrpSpPr/>
            <p:nvPr/>
          </p:nvGrpSpPr>
          <p:grpSpPr>
            <a:xfrm rot="2293065">
              <a:off x="540609" y="281750"/>
              <a:ext cx="162992" cy="557273"/>
              <a:chOff x="0" y="0"/>
              <a:chExt cx="365386" cy="1249262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365386" cy="1249262"/>
              </a:xfrm>
              <a:custGeom>
                <a:avLst/>
                <a:gdLst/>
                <a:ahLst/>
                <a:cxnLst/>
                <a:rect r="r" b="b" t="t" l="l"/>
                <a:pathLst>
                  <a:path h="1249262" w="365386">
                    <a:moveTo>
                      <a:pt x="182693" y="0"/>
                    </a:moveTo>
                    <a:lnTo>
                      <a:pt x="182693" y="0"/>
                    </a:lnTo>
                    <a:cubicBezTo>
                      <a:pt x="231146" y="0"/>
                      <a:pt x="277615" y="19248"/>
                      <a:pt x="311877" y="53510"/>
                    </a:cubicBezTo>
                    <a:cubicBezTo>
                      <a:pt x="346138" y="87771"/>
                      <a:pt x="365386" y="134240"/>
                      <a:pt x="365386" y="182693"/>
                    </a:cubicBezTo>
                    <a:lnTo>
                      <a:pt x="365386" y="1066569"/>
                    </a:lnTo>
                    <a:cubicBezTo>
                      <a:pt x="365386" y="1115022"/>
                      <a:pt x="346138" y="1161491"/>
                      <a:pt x="311877" y="1195752"/>
                    </a:cubicBezTo>
                    <a:cubicBezTo>
                      <a:pt x="277615" y="1230014"/>
                      <a:pt x="231146" y="1249262"/>
                      <a:pt x="182693" y="1249262"/>
                    </a:cubicBezTo>
                    <a:lnTo>
                      <a:pt x="182693" y="1249262"/>
                    </a:lnTo>
                    <a:cubicBezTo>
                      <a:pt x="134240" y="1249262"/>
                      <a:pt x="87771" y="1230014"/>
                      <a:pt x="53510" y="1195752"/>
                    </a:cubicBezTo>
                    <a:cubicBezTo>
                      <a:pt x="19248" y="1161491"/>
                      <a:pt x="0" y="1115022"/>
                      <a:pt x="0" y="1066569"/>
                    </a:cubicBezTo>
                    <a:lnTo>
                      <a:pt x="0" y="182693"/>
                    </a:lnTo>
                    <a:cubicBezTo>
                      <a:pt x="0" y="134240"/>
                      <a:pt x="19248" y="87771"/>
                      <a:pt x="53510" y="53510"/>
                    </a:cubicBezTo>
                    <a:cubicBezTo>
                      <a:pt x="87771" y="19248"/>
                      <a:pt x="134240" y="0"/>
                      <a:pt x="182693" y="0"/>
                    </a:cubicBezTo>
                    <a:close/>
                  </a:path>
                </a:pathLst>
              </a:custGeom>
              <a:solidFill>
                <a:srgbClr val="0E617C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28575"/>
                <a:ext cx="365386" cy="1277837"/>
              </a:xfrm>
              <a:prstGeom prst="rect">
                <a:avLst/>
              </a:prstGeom>
            </p:spPr>
            <p:txBody>
              <a:bodyPr anchor="ctr" rtlCol="false" tIns="103728" lIns="103728" bIns="103728" rIns="103728"/>
              <a:lstStyle/>
              <a:p>
                <a:pPr algn="ctr">
                  <a:lnSpc>
                    <a:spcPts val="246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-8438147">
              <a:off x="578240" y="408614"/>
              <a:ext cx="162992" cy="416683"/>
              <a:chOff x="0" y="0"/>
              <a:chExt cx="365386" cy="934095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365386" cy="934095"/>
              </a:xfrm>
              <a:custGeom>
                <a:avLst/>
                <a:gdLst/>
                <a:ahLst/>
                <a:cxnLst/>
                <a:rect r="r" b="b" t="t" l="l"/>
                <a:pathLst>
                  <a:path h="934095" w="365386">
                    <a:moveTo>
                      <a:pt x="182693" y="0"/>
                    </a:moveTo>
                    <a:lnTo>
                      <a:pt x="182693" y="0"/>
                    </a:lnTo>
                    <a:cubicBezTo>
                      <a:pt x="231146" y="0"/>
                      <a:pt x="277615" y="19248"/>
                      <a:pt x="311877" y="53510"/>
                    </a:cubicBezTo>
                    <a:cubicBezTo>
                      <a:pt x="346138" y="87771"/>
                      <a:pt x="365386" y="134240"/>
                      <a:pt x="365386" y="182693"/>
                    </a:cubicBezTo>
                    <a:lnTo>
                      <a:pt x="365386" y="751402"/>
                    </a:lnTo>
                    <a:cubicBezTo>
                      <a:pt x="365386" y="799855"/>
                      <a:pt x="346138" y="846324"/>
                      <a:pt x="311877" y="880586"/>
                    </a:cubicBezTo>
                    <a:cubicBezTo>
                      <a:pt x="277615" y="914847"/>
                      <a:pt x="231146" y="934095"/>
                      <a:pt x="182693" y="934095"/>
                    </a:cubicBezTo>
                    <a:lnTo>
                      <a:pt x="182693" y="934095"/>
                    </a:lnTo>
                    <a:cubicBezTo>
                      <a:pt x="134240" y="934095"/>
                      <a:pt x="87771" y="914847"/>
                      <a:pt x="53510" y="880586"/>
                    </a:cubicBezTo>
                    <a:cubicBezTo>
                      <a:pt x="19248" y="846324"/>
                      <a:pt x="0" y="799855"/>
                      <a:pt x="0" y="751402"/>
                    </a:cubicBezTo>
                    <a:lnTo>
                      <a:pt x="0" y="182693"/>
                    </a:lnTo>
                    <a:cubicBezTo>
                      <a:pt x="0" y="134240"/>
                      <a:pt x="19248" y="87771"/>
                      <a:pt x="53510" y="53510"/>
                    </a:cubicBezTo>
                    <a:cubicBezTo>
                      <a:pt x="87771" y="19248"/>
                      <a:pt x="134240" y="0"/>
                      <a:pt x="182693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78A6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28575"/>
                <a:ext cx="365386" cy="962670"/>
              </a:xfrm>
              <a:prstGeom prst="rect">
                <a:avLst/>
              </a:prstGeom>
            </p:spPr>
            <p:txBody>
              <a:bodyPr anchor="ctr" rtlCol="false" tIns="103728" lIns="103728" bIns="103728" rIns="103728"/>
              <a:lstStyle/>
              <a:p>
                <a:pPr algn="ctr">
                  <a:lnSpc>
                    <a:spcPts val="246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-8532005">
              <a:off x="644564" y="540799"/>
              <a:ext cx="162992" cy="266983"/>
              <a:chOff x="0" y="0"/>
              <a:chExt cx="365386" cy="598507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365386" cy="598507"/>
              </a:xfrm>
              <a:custGeom>
                <a:avLst/>
                <a:gdLst/>
                <a:ahLst/>
                <a:cxnLst/>
                <a:rect r="r" b="b" t="t" l="l"/>
                <a:pathLst>
                  <a:path h="598507" w="365386">
                    <a:moveTo>
                      <a:pt x="182693" y="0"/>
                    </a:moveTo>
                    <a:lnTo>
                      <a:pt x="182693" y="0"/>
                    </a:lnTo>
                    <a:cubicBezTo>
                      <a:pt x="231146" y="0"/>
                      <a:pt x="277615" y="19248"/>
                      <a:pt x="311877" y="53510"/>
                    </a:cubicBezTo>
                    <a:cubicBezTo>
                      <a:pt x="346138" y="87771"/>
                      <a:pt x="365386" y="134240"/>
                      <a:pt x="365386" y="182693"/>
                    </a:cubicBezTo>
                    <a:lnTo>
                      <a:pt x="365386" y="415814"/>
                    </a:lnTo>
                    <a:cubicBezTo>
                      <a:pt x="365386" y="464267"/>
                      <a:pt x="346138" y="510736"/>
                      <a:pt x="311877" y="544998"/>
                    </a:cubicBezTo>
                    <a:cubicBezTo>
                      <a:pt x="277615" y="579259"/>
                      <a:pt x="231146" y="598507"/>
                      <a:pt x="182693" y="598507"/>
                    </a:cubicBezTo>
                    <a:lnTo>
                      <a:pt x="182693" y="598507"/>
                    </a:lnTo>
                    <a:cubicBezTo>
                      <a:pt x="134240" y="598507"/>
                      <a:pt x="87771" y="579259"/>
                      <a:pt x="53510" y="544998"/>
                    </a:cubicBezTo>
                    <a:cubicBezTo>
                      <a:pt x="19248" y="510736"/>
                      <a:pt x="0" y="464267"/>
                      <a:pt x="0" y="415814"/>
                    </a:cubicBezTo>
                    <a:lnTo>
                      <a:pt x="0" y="182693"/>
                    </a:lnTo>
                    <a:cubicBezTo>
                      <a:pt x="0" y="134240"/>
                      <a:pt x="19248" y="87771"/>
                      <a:pt x="53510" y="53510"/>
                    </a:cubicBezTo>
                    <a:cubicBezTo>
                      <a:pt x="87771" y="19248"/>
                      <a:pt x="134240" y="0"/>
                      <a:pt x="182693" y="0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28575"/>
                <a:ext cx="365386" cy="627082"/>
              </a:xfrm>
              <a:prstGeom prst="rect">
                <a:avLst/>
              </a:prstGeom>
            </p:spPr>
            <p:txBody>
              <a:bodyPr anchor="ctr" rtlCol="false" tIns="103728" lIns="103728" bIns="103728" rIns="103728"/>
              <a:lstStyle/>
              <a:p>
                <a:pPr algn="ctr">
                  <a:lnSpc>
                    <a:spcPts val="246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2" id="42"/>
            <p:cNvSpPr txBox="true"/>
            <p:nvPr/>
          </p:nvSpPr>
          <p:spPr>
            <a:xfrm rot="0">
              <a:off x="921087" y="730916"/>
              <a:ext cx="560094" cy="888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9"/>
                </a:lnSpc>
                <a:spcBef>
                  <a:spcPct val="0"/>
                </a:spcBef>
              </a:pPr>
              <a:r>
                <a:rPr lang="en-US" sz="392" spc="178">
                  <a:solidFill>
                    <a:srgbClr val="000000"/>
                  </a:solidFill>
                  <a:latin typeface="ArchTH"/>
                  <a:ea typeface="ArchTH"/>
                  <a:cs typeface="ArchTH"/>
                  <a:sym typeface="ArchTH"/>
                </a:rPr>
                <a:t>SYSTEM</a:t>
              </a: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9825995" y="6425947"/>
            <a:ext cx="682352" cy="1801588"/>
          </a:xfrm>
          <a:custGeom>
            <a:avLst/>
            <a:gdLst/>
            <a:ahLst/>
            <a:cxnLst/>
            <a:rect r="r" b="b" t="t" l="l"/>
            <a:pathLst>
              <a:path h="1801588" w="682352">
                <a:moveTo>
                  <a:pt x="0" y="0"/>
                </a:moveTo>
                <a:lnTo>
                  <a:pt x="682352" y="0"/>
                </a:lnTo>
                <a:lnTo>
                  <a:pt x="682352" y="1801588"/>
                </a:lnTo>
                <a:lnTo>
                  <a:pt x="0" y="180158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4437800" y="5962073"/>
            <a:ext cx="2225798" cy="2300566"/>
          </a:xfrm>
          <a:custGeom>
            <a:avLst/>
            <a:gdLst/>
            <a:ahLst/>
            <a:cxnLst/>
            <a:rect r="r" b="b" t="t" l="l"/>
            <a:pathLst>
              <a:path h="2300566" w="2225798">
                <a:moveTo>
                  <a:pt x="0" y="0"/>
                </a:moveTo>
                <a:lnTo>
                  <a:pt x="2225798" y="0"/>
                </a:lnTo>
                <a:lnTo>
                  <a:pt x="2225798" y="2300566"/>
                </a:lnTo>
                <a:lnTo>
                  <a:pt x="0" y="2300566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8201830" y="5615929"/>
            <a:ext cx="1700485" cy="1496427"/>
            <a:chOff x="0" y="0"/>
            <a:chExt cx="2267313" cy="1995236"/>
          </a:xfrm>
        </p:grpSpPr>
        <p:sp>
          <p:nvSpPr>
            <p:cNvPr name="Freeform 46" id="46"/>
            <p:cNvSpPr/>
            <p:nvPr/>
          </p:nvSpPr>
          <p:spPr>
            <a:xfrm flipH="true" flipV="false" rot="0">
              <a:off x="0" y="0"/>
              <a:ext cx="2267313" cy="1995236"/>
            </a:xfrm>
            <a:custGeom>
              <a:avLst/>
              <a:gdLst/>
              <a:ahLst/>
              <a:cxnLst/>
              <a:rect r="r" b="b" t="t" l="l"/>
              <a:pathLst>
                <a:path h="1995236" w="2267313">
                  <a:moveTo>
                    <a:pt x="2267313" y="0"/>
                  </a:moveTo>
                  <a:lnTo>
                    <a:pt x="0" y="0"/>
                  </a:lnTo>
                  <a:lnTo>
                    <a:pt x="0" y="1995236"/>
                  </a:lnTo>
                  <a:lnTo>
                    <a:pt x="2267313" y="1995236"/>
                  </a:lnTo>
                  <a:lnTo>
                    <a:pt x="2267313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1335033" y="194356"/>
              <a:ext cx="568334" cy="1021724"/>
            </a:xfrm>
            <a:custGeom>
              <a:avLst/>
              <a:gdLst/>
              <a:ahLst/>
              <a:cxnLst/>
              <a:rect r="r" b="b" t="t" l="l"/>
              <a:pathLst>
                <a:path h="1021724" w="568334">
                  <a:moveTo>
                    <a:pt x="0" y="0"/>
                  </a:moveTo>
                  <a:lnTo>
                    <a:pt x="568334" y="0"/>
                  </a:lnTo>
                  <a:lnTo>
                    <a:pt x="568334" y="1021724"/>
                  </a:lnTo>
                  <a:lnTo>
                    <a:pt x="0" y="1021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0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450122" y="384578"/>
              <a:ext cx="683535" cy="641280"/>
            </a:xfrm>
            <a:custGeom>
              <a:avLst/>
              <a:gdLst/>
              <a:ahLst/>
              <a:cxnLst/>
              <a:rect r="r" b="b" t="t" l="l"/>
              <a:pathLst>
                <a:path h="641280" w="683535">
                  <a:moveTo>
                    <a:pt x="0" y="0"/>
                  </a:moveTo>
                  <a:lnTo>
                    <a:pt x="683535" y="0"/>
                  </a:lnTo>
                  <a:lnTo>
                    <a:pt x="683535" y="641280"/>
                  </a:lnTo>
                  <a:lnTo>
                    <a:pt x="0" y="641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49" id="49"/>
          <p:cNvSpPr/>
          <p:nvPr/>
        </p:nvSpPr>
        <p:spPr>
          <a:xfrm flipH="false" flipV="false" rot="0">
            <a:off x="2700741" y="7062698"/>
            <a:ext cx="1382596" cy="1164837"/>
          </a:xfrm>
          <a:custGeom>
            <a:avLst/>
            <a:gdLst/>
            <a:ahLst/>
            <a:cxnLst/>
            <a:rect r="r" b="b" t="t" l="l"/>
            <a:pathLst>
              <a:path h="1164837" w="1382596">
                <a:moveTo>
                  <a:pt x="0" y="0"/>
                </a:moveTo>
                <a:lnTo>
                  <a:pt x="1382596" y="0"/>
                </a:lnTo>
                <a:lnTo>
                  <a:pt x="1382596" y="1164837"/>
                </a:lnTo>
                <a:lnTo>
                  <a:pt x="0" y="1164837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652383" y="3914839"/>
            <a:ext cx="4348301" cy="1006304"/>
            <a:chOff x="0" y="0"/>
            <a:chExt cx="5797735" cy="1341738"/>
          </a:xfrm>
        </p:grpSpPr>
        <p:grpSp>
          <p:nvGrpSpPr>
            <p:cNvPr name="Group 51" id="51"/>
            <p:cNvGrpSpPr/>
            <p:nvPr/>
          </p:nvGrpSpPr>
          <p:grpSpPr>
            <a:xfrm rot="0">
              <a:off x="0" y="0"/>
              <a:ext cx="5797735" cy="1341738"/>
              <a:chOff x="0" y="0"/>
              <a:chExt cx="1145232" cy="265035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1145232" cy="265035"/>
              </a:xfrm>
              <a:custGeom>
                <a:avLst/>
                <a:gdLst/>
                <a:ahLst/>
                <a:cxnLst/>
                <a:rect r="r" b="b" t="t" l="l"/>
                <a:pathLst>
                  <a:path h="265035" w="1145232">
                    <a:moveTo>
                      <a:pt x="35609" y="0"/>
                    </a:moveTo>
                    <a:lnTo>
                      <a:pt x="1109623" y="0"/>
                    </a:lnTo>
                    <a:cubicBezTo>
                      <a:pt x="1119067" y="0"/>
                      <a:pt x="1128124" y="3752"/>
                      <a:pt x="1134802" y="10430"/>
                    </a:cubicBezTo>
                    <a:cubicBezTo>
                      <a:pt x="1141480" y="17108"/>
                      <a:pt x="1145232" y="26165"/>
                      <a:pt x="1145232" y="35609"/>
                    </a:cubicBezTo>
                    <a:lnTo>
                      <a:pt x="1145232" y="229426"/>
                    </a:lnTo>
                    <a:cubicBezTo>
                      <a:pt x="1145232" y="238870"/>
                      <a:pt x="1141480" y="247927"/>
                      <a:pt x="1134802" y="254605"/>
                    </a:cubicBezTo>
                    <a:cubicBezTo>
                      <a:pt x="1128124" y="261283"/>
                      <a:pt x="1119067" y="265035"/>
                      <a:pt x="1109623" y="265035"/>
                    </a:cubicBezTo>
                    <a:lnTo>
                      <a:pt x="35609" y="265035"/>
                    </a:lnTo>
                    <a:cubicBezTo>
                      <a:pt x="26165" y="265035"/>
                      <a:pt x="17108" y="261283"/>
                      <a:pt x="10430" y="254605"/>
                    </a:cubicBezTo>
                    <a:cubicBezTo>
                      <a:pt x="3752" y="247927"/>
                      <a:pt x="0" y="238870"/>
                      <a:pt x="0" y="229426"/>
                    </a:cubicBezTo>
                    <a:lnTo>
                      <a:pt x="0" y="35609"/>
                    </a:lnTo>
                    <a:cubicBezTo>
                      <a:pt x="0" y="26165"/>
                      <a:pt x="3752" y="17108"/>
                      <a:pt x="10430" y="10430"/>
                    </a:cubicBezTo>
                    <a:cubicBezTo>
                      <a:pt x="17108" y="3752"/>
                      <a:pt x="26165" y="0"/>
                      <a:pt x="35609" y="0"/>
                    </a:cubicBezTo>
                    <a:close/>
                  </a:path>
                </a:pathLst>
              </a:custGeom>
              <a:solidFill>
                <a:srgbClr val="C3E4EA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0" y="-38100"/>
                <a:ext cx="1145232" cy="3031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54" id="54"/>
            <p:cNvSpPr txBox="true"/>
            <p:nvPr/>
          </p:nvSpPr>
          <p:spPr>
            <a:xfrm rot="0">
              <a:off x="284188" y="122229"/>
              <a:ext cx="5231180" cy="1021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b="true" sz="2099">
                  <a:solidFill>
                    <a:srgbClr val="000000"/>
                  </a:solidFill>
                  <a:latin typeface="Arian Bold"/>
                  <a:ea typeface="Arian Bold"/>
                  <a:cs typeface="Arian Bold"/>
                  <a:sym typeface="Arian Bold"/>
                </a:rPr>
                <a:t>IDENTIFICA UM PROBLEMA OU NECESSIDADE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7473217" y="3937296"/>
            <a:ext cx="3445998" cy="950739"/>
            <a:chOff x="0" y="0"/>
            <a:chExt cx="4594663" cy="1267652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0" y="0"/>
              <a:ext cx="4594663" cy="1267652"/>
              <a:chOff x="0" y="0"/>
              <a:chExt cx="907588" cy="2504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907588" cy="250400"/>
              </a:xfrm>
              <a:custGeom>
                <a:avLst/>
                <a:gdLst/>
                <a:ahLst/>
                <a:cxnLst/>
                <a:rect r="r" b="b" t="t" l="l"/>
                <a:pathLst>
                  <a:path h="250400" w="907588">
                    <a:moveTo>
                      <a:pt x="44933" y="0"/>
                    </a:moveTo>
                    <a:lnTo>
                      <a:pt x="862655" y="0"/>
                    </a:lnTo>
                    <a:cubicBezTo>
                      <a:pt x="874572" y="0"/>
                      <a:pt x="886001" y="4734"/>
                      <a:pt x="894427" y="13161"/>
                    </a:cubicBezTo>
                    <a:cubicBezTo>
                      <a:pt x="902854" y="21587"/>
                      <a:pt x="907588" y="33016"/>
                      <a:pt x="907588" y="44933"/>
                    </a:cubicBezTo>
                    <a:lnTo>
                      <a:pt x="907588" y="205468"/>
                    </a:lnTo>
                    <a:cubicBezTo>
                      <a:pt x="907588" y="230283"/>
                      <a:pt x="887471" y="250400"/>
                      <a:pt x="862655" y="250400"/>
                    </a:cubicBezTo>
                    <a:lnTo>
                      <a:pt x="44933" y="250400"/>
                    </a:lnTo>
                    <a:cubicBezTo>
                      <a:pt x="20117" y="250400"/>
                      <a:pt x="0" y="230283"/>
                      <a:pt x="0" y="205468"/>
                    </a:cubicBezTo>
                    <a:lnTo>
                      <a:pt x="0" y="44933"/>
                    </a:lnTo>
                    <a:cubicBezTo>
                      <a:pt x="0" y="20117"/>
                      <a:pt x="20117" y="0"/>
                      <a:pt x="44933" y="0"/>
                    </a:cubicBezTo>
                    <a:close/>
                  </a:path>
                </a:pathLst>
              </a:custGeom>
              <a:solidFill>
                <a:srgbClr val="0E6170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0" y="-38100"/>
                <a:ext cx="907588" cy="28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59" id="59"/>
            <p:cNvSpPr txBox="true"/>
            <p:nvPr/>
          </p:nvSpPr>
          <p:spPr>
            <a:xfrm rot="0">
              <a:off x="0" y="139700"/>
              <a:ext cx="4455421" cy="948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b="true" sz="1999">
                  <a:solidFill>
                    <a:srgbClr val="FFFFFF"/>
                  </a:solidFill>
                  <a:latin typeface="Arian Bold"/>
                  <a:ea typeface="Arian Bold"/>
                  <a:cs typeface="Arian Bold"/>
                  <a:sym typeface="Arian Bold"/>
                </a:rPr>
                <a:t>BUSCA A HF SYSTEM PARA AJUDAR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3359578" y="3937296"/>
            <a:ext cx="4227734" cy="1006304"/>
            <a:chOff x="0" y="0"/>
            <a:chExt cx="5636979" cy="1341738"/>
          </a:xfrm>
        </p:grpSpPr>
        <p:grpSp>
          <p:nvGrpSpPr>
            <p:cNvPr name="Group 61" id="61"/>
            <p:cNvGrpSpPr/>
            <p:nvPr/>
          </p:nvGrpSpPr>
          <p:grpSpPr>
            <a:xfrm rot="0">
              <a:off x="0" y="0"/>
              <a:ext cx="5636979" cy="1341738"/>
              <a:chOff x="0" y="0"/>
              <a:chExt cx="1113477" cy="265035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1113477" cy="265035"/>
              </a:xfrm>
              <a:custGeom>
                <a:avLst/>
                <a:gdLst/>
                <a:ahLst/>
                <a:cxnLst/>
                <a:rect r="r" b="b" t="t" l="l"/>
                <a:pathLst>
                  <a:path h="265035" w="1113477">
                    <a:moveTo>
                      <a:pt x="36624" y="0"/>
                    </a:moveTo>
                    <a:lnTo>
                      <a:pt x="1076853" y="0"/>
                    </a:lnTo>
                    <a:cubicBezTo>
                      <a:pt x="1086566" y="0"/>
                      <a:pt x="1095882" y="3859"/>
                      <a:pt x="1102750" y="10727"/>
                    </a:cubicBezTo>
                    <a:cubicBezTo>
                      <a:pt x="1109619" y="17595"/>
                      <a:pt x="1113477" y="26911"/>
                      <a:pt x="1113477" y="36624"/>
                    </a:cubicBezTo>
                    <a:lnTo>
                      <a:pt x="1113477" y="228410"/>
                    </a:lnTo>
                    <a:cubicBezTo>
                      <a:pt x="1113477" y="238124"/>
                      <a:pt x="1109619" y="247439"/>
                      <a:pt x="1102750" y="254308"/>
                    </a:cubicBezTo>
                    <a:cubicBezTo>
                      <a:pt x="1095882" y="261176"/>
                      <a:pt x="1086566" y="265035"/>
                      <a:pt x="1076853" y="265035"/>
                    </a:cubicBezTo>
                    <a:lnTo>
                      <a:pt x="36624" y="265035"/>
                    </a:lnTo>
                    <a:cubicBezTo>
                      <a:pt x="26911" y="265035"/>
                      <a:pt x="17595" y="261176"/>
                      <a:pt x="10727" y="254308"/>
                    </a:cubicBezTo>
                    <a:cubicBezTo>
                      <a:pt x="3859" y="247439"/>
                      <a:pt x="0" y="238124"/>
                      <a:pt x="0" y="228410"/>
                    </a:cubicBezTo>
                    <a:lnTo>
                      <a:pt x="0" y="36624"/>
                    </a:lnTo>
                    <a:cubicBezTo>
                      <a:pt x="0" y="26911"/>
                      <a:pt x="3859" y="17595"/>
                      <a:pt x="10727" y="10727"/>
                    </a:cubicBezTo>
                    <a:cubicBezTo>
                      <a:pt x="17595" y="3859"/>
                      <a:pt x="26911" y="0"/>
                      <a:pt x="36624" y="0"/>
                    </a:cubicBezTo>
                    <a:close/>
                  </a:path>
                </a:pathLst>
              </a:custGeom>
              <a:solidFill>
                <a:srgbClr val="C3E4EA"/>
              </a:solidFill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0" y="-38100"/>
                <a:ext cx="1113477" cy="3031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4" id="64"/>
            <p:cNvSpPr txBox="true"/>
            <p:nvPr/>
          </p:nvSpPr>
          <p:spPr>
            <a:xfrm rot="0">
              <a:off x="199511" y="92287"/>
              <a:ext cx="5215923" cy="973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b="true" sz="1999">
                  <a:solidFill>
                    <a:srgbClr val="000000"/>
                  </a:solidFill>
                  <a:latin typeface="Arian Bold"/>
                  <a:ea typeface="Arian Bold"/>
                  <a:cs typeface="Arian Bold"/>
                  <a:sym typeface="Arian Bold"/>
                </a:rPr>
                <a:t>É MONITORADO O NÍVEL DE ÁGUA DO RESERVATÓRIO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7257194" y="8816490"/>
            <a:ext cx="3773611" cy="1014618"/>
            <a:chOff x="0" y="0"/>
            <a:chExt cx="5031482" cy="1352824"/>
          </a:xfrm>
        </p:grpSpPr>
        <p:grpSp>
          <p:nvGrpSpPr>
            <p:cNvPr name="Group 66" id="66"/>
            <p:cNvGrpSpPr/>
            <p:nvPr/>
          </p:nvGrpSpPr>
          <p:grpSpPr>
            <a:xfrm rot="0">
              <a:off x="117720" y="0"/>
              <a:ext cx="4813073" cy="1352824"/>
              <a:chOff x="0" y="0"/>
              <a:chExt cx="950730" cy="267224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950730" cy="267224"/>
              </a:xfrm>
              <a:custGeom>
                <a:avLst/>
                <a:gdLst/>
                <a:ahLst/>
                <a:cxnLst/>
                <a:rect r="r" b="b" t="t" l="l"/>
                <a:pathLst>
                  <a:path h="267224" w="950730">
                    <a:moveTo>
                      <a:pt x="42894" y="0"/>
                    </a:moveTo>
                    <a:lnTo>
                      <a:pt x="907837" y="0"/>
                    </a:lnTo>
                    <a:cubicBezTo>
                      <a:pt x="919213" y="0"/>
                      <a:pt x="930123" y="4519"/>
                      <a:pt x="938167" y="12563"/>
                    </a:cubicBezTo>
                    <a:cubicBezTo>
                      <a:pt x="946211" y="20607"/>
                      <a:pt x="950730" y="31518"/>
                      <a:pt x="950730" y="42894"/>
                    </a:cubicBezTo>
                    <a:lnTo>
                      <a:pt x="950730" y="224331"/>
                    </a:lnTo>
                    <a:cubicBezTo>
                      <a:pt x="950730" y="235707"/>
                      <a:pt x="946211" y="246617"/>
                      <a:pt x="938167" y="254661"/>
                    </a:cubicBezTo>
                    <a:cubicBezTo>
                      <a:pt x="930123" y="262705"/>
                      <a:pt x="919213" y="267224"/>
                      <a:pt x="907837" y="267224"/>
                    </a:cubicBezTo>
                    <a:lnTo>
                      <a:pt x="42894" y="267224"/>
                    </a:lnTo>
                    <a:cubicBezTo>
                      <a:pt x="31518" y="267224"/>
                      <a:pt x="20607" y="262705"/>
                      <a:pt x="12563" y="254661"/>
                    </a:cubicBezTo>
                    <a:cubicBezTo>
                      <a:pt x="4519" y="246617"/>
                      <a:pt x="0" y="235707"/>
                      <a:pt x="0" y="224331"/>
                    </a:cubicBezTo>
                    <a:lnTo>
                      <a:pt x="0" y="42894"/>
                    </a:lnTo>
                    <a:cubicBezTo>
                      <a:pt x="0" y="31518"/>
                      <a:pt x="4519" y="20607"/>
                      <a:pt x="12563" y="12563"/>
                    </a:cubicBezTo>
                    <a:cubicBezTo>
                      <a:pt x="20607" y="4519"/>
                      <a:pt x="31518" y="0"/>
                      <a:pt x="42894" y="0"/>
                    </a:cubicBezTo>
                    <a:close/>
                  </a:path>
                </a:pathLst>
              </a:custGeom>
              <a:solidFill>
                <a:srgbClr val="C3E4EA"/>
              </a:solidFill>
            </p:spPr>
          </p:sp>
          <p:sp>
            <p:nvSpPr>
              <p:cNvPr name="TextBox 68" id="68"/>
              <p:cNvSpPr txBox="true"/>
              <p:nvPr/>
            </p:nvSpPr>
            <p:spPr>
              <a:xfrm>
                <a:off x="0" y="-38100"/>
                <a:ext cx="950730" cy="3053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9" id="69"/>
            <p:cNvSpPr txBox="true"/>
            <p:nvPr/>
          </p:nvSpPr>
          <p:spPr>
            <a:xfrm rot="0">
              <a:off x="0" y="187857"/>
              <a:ext cx="5031482" cy="900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000000"/>
                  </a:solidFill>
                  <a:latin typeface="Arian Bold"/>
                  <a:ea typeface="Arian Bold"/>
                  <a:cs typeface="Arian Bold"/>
                  <a:sym typeface="Arian Bold"/>
                </a:rPr>
                <a:t>EXIBE INFORMAÇÕES DE SEU RESERVATÓRIO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3013563" y="8877074"/>
            <a:ext cx="4980196" cy="954033"/>
            <a:chOff x="0" y="0"/>
            <a:chExt cx="6640262" cy="1272044"/>
          </a:xfrm>
        </p:grpSpPr>
        <p:grpSp>
          <p:nvGrpSpPr>
            <p:cNvPr name="Group 71" id="71"/>
            <p:cNvGrpSpPr/>
            <p:nvPr/>
          </p:nvGrpSpPr>
          <p:grpSpPr>
            <a:xfrm rot="0">
              <a:off x="0" y="0"/>
              <a:ext cx="6640262" cy="1272044"/>
              <a:chOff x="0" y="0"/>
              <a:chExt cx="1311657" cy="251268"/>
            </a:xfrm>
          </p:grpSpPr>
          <p:sp>
            <p:nvSpPr>
              <p:cNvPr name="Freeform 72" id="72"/>
              <p:cNvSpPr/>
              <p:nvPr/>
            </p:nvSpPr>
            <p:spPr>
              <a:xfrm flipH="false" flipV="false" rot="0">
                <a:off x="0" y="0"/>
                <a:ext cx="1311657" cy="251268"/>
              </a:xfrm>
              <a:custGeom>
                <a:avLst/>
                <a:gdLst/>
                <a:ahLst/>
                <a:cxnLst/>
                <a:rect r="r" b="b" t="t" l="l"/>
                <a:pathLst>
                  <a:path h="251268" w="1311657">
                    <a:moveTo>
                      <a:pt x="31091" y="0"/>
                    </a:moveTo>
                    <a:lnTo>
                      <a:pt x="1280566" y="0"/>
                    </a:lnTo>
                    <a:cubicBezTo>
                      <a:pt x="1297737" y="0"/>
                      <a:pt x="1311657" y="13920"/>
                      <a:pt x="1311657" y="31091"/>
                    </a:cubicBezTo>
                    <a:lnTo>
                      <a:pt x="1311657" y="220177"/>
                    </a:lnTo>
                    <a:cubicBezTo>
                      <a:pt x="1311657" y="237348"/>
                      <a:pt x="1297737" y="251268"/>
                      <a:pt x="1280566" y="251268"/>
                    </a:cubicBezTo>
                    <a:lnTo>
                      <a:pt x="31091" y="251268"/>
                    </a:lnTo>
                    <a:cubicBezTo>
                      <a:pt x="13920" y="251268"/>
                      <a:pt x="0" y="237348"/>
                      <a:pt x="0" y="220177"/>
                    </a:cubicBezTo>
                    <a:lnTo>
                      <a:pt x="0" y="31091"/>
                    </a:lnTo>
                    <a:cubicBezTo>
                      <a:pt x="0" y="13920"/>
                      <a:pt x="13920" y="0"/>
                      <a:pt x="31091" y="0"/>
                    </a:cubicBezTo>
                    <a:close/>
                  </a:path>
                </a:pathLst>
              </a:custGeom>
              <a:solidFill>
                <a:srgbClr val="0E6170"/>
              </a:solidFill>
            </p:spPr>
          </p:sp>
          <p:sp>
            <p:nvSpPr>
              <p:cNvPr name="TextBox 73" id="73"/>
              <p:cNvSpPr txBox="true"/>
              <p:nvPr/>
            </p:nvSpPr>
            <p:spPr>
              <a:xfrm>
                <a:off x="0" y="-38100"/>
                <a:ext cx="1311657" cy="2893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74" id="74"/>
            <p:cNvSpPr txBox="true"/>
            <p:nvPr/>
          </p:nvSpPr>
          <p:spPr>
            <a:xfrm rot="0">
              <a:off x="310765" y="185310"/>
              <a:ext cx="6018732" cy="906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3"/>
                </a:lnSpc>
                <a:spcBef>
                  <a:spcPct val="0"/>
                </a:spcBef>
              </a:pPr>
              <a:r>
                <a:rPr lang="en-US" b="true" sz="1895">
                  <a:solidFill>
                    <a:srgbClr val="FFFFFF"/>
                  </a:solidFill>
                  <a:latin typeface="Arian Bold"/>
                  <a:ea typeface="Arian Bold"/>
                  <a:cs typeface="Arian Bold"/>
                  <a:sym typeface="Arian Bold"/>
                </a:rPr>
                <a:t>COLETA OS DADOS E CONFIGURA OS DASHBBOARDS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774042" y="8995565"/>
            <a:ext cx="4106348" cy="835542"/>
            <a:chOff x="0" y="0"/>
            <a:chExt cx="5475131" cy="1114056"/>
          </a:xfrm>
        </p:grpSpPr>
        <p:grpSp>
          <p:nvGrpSpPr>
            <p:cNvPr name="Group 76" id="76"/>
            <p:cNvGrpSpPr/>
            <p:nvPr/>
          </p:nvGrpSpPr>
          <p:grpSpPr>
            <a:xfrm rot="0">
              <a:off x="439323" y="0"/>
              <a:ext cx="4594663" cy="1114056"/>
              <a:chOff x="0" y="0"/>
              <a:chExt cx="907588" cy="220060"/>
            </a:xfrm>
          </p:grpSpPr>
          <p:sp>
            <p:nvSpPr>
              <p:cNvPr name="Freeform 77" id="77"/>
              <p:cNvSpPr/>
              <p:nvPr/>
            </p:nvSpPr>
            <p:spPr>
              <a:xfrm flipH="false" flipV="false" rot="0">
                <a:off x="0" y="0"/>
                <a:ext cx="907588" cy="220060"/>
              </a:xfrm>
              <a:custGeom>
                <a:avLst/>
                <a:gdLst/>
                <a:ahLst/>
                <a:cxnLst/>
                <a:rect r="r" b="b" t="t" l="l"/>
                <a:pathLst>
                  <a:path h="220060" w="907588">
                    <a:moveTo>
                      <a:pt x="44933" y="0"/>
                    </a:moveTo>
                    <a:lnTo>
                      <a:pt x="862655" y="0"/>
                    </a:lnTo>
                    <a:cubicBezTo>
                      <a:pt x="874572" y="0"/>
                      <a:pt x="886001" y="4734"/>
                      <a:pt x="894427" y="13161"/>
                    </a:cubicBezTo>
                    <a:cubicBezTo>
                      <a:pt x="902854" y="21587"/>
                      <a:pt x="907588" y="33016"/>
                      <a:pt x="907588" y="44933"/>
                    </a:cubicBezTo>
                    <a:lnTo>
                      <a:pt x="907588" y="175128"/>
                    </a:lnTo>
                    <a:cubicBezTo>
                      <a:pt x="907588" y="199943"/>
                      <a:pt x="887471" y="220060"/>
                      <a:pt x="862655" y="220060"/>
                    </a:cubicBezTo>
                    <a:lnTo>
                      <a:pt x="44933" y="220060"/>
                    </a:lnTo>
                    <a:cubicBezTo>
                      <a:pt x="20117" y="220060"/>
                      <a:pt x="0" y="199943"/>
                      <a:pt x="0" y="175128"/>
                    </a:cubicBezTo>
                    <a:lnTo>
                      <a:pt x="0" y="44933"/>
                    </a:lnTo>
                    <a:cubicBezTo>
                      <a:pt x="0" y="20117"/>
                      <a:pt x="20117" y="0"/>
                      <a:pt x="44933" y="0"/>
                    </a:cubicBezTo>
                    <a:close/>
                  </a:path>
                </a:pathLst>
              </a:custGeom>
              <a:solidFill>
                <a:srgbClr val="0E6170"/>
              </a:solidFill>
            </p:spPr>
          </p:sp>
          <p:sp>
            <p:nvSpPr>
              <p:cNvPr name="TextBox 78" id="78"/>
              <p:cNvSpPr txBox="true"/>
              <p:nvPr/>
            </p:nvSpPr>
            <p:spPr>
              <a:xfrm>
                <a:off x="0" y="-38100"/>
                <a:ext cx="907588" cy="25816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79" id="79"/>
            <p:cNvSpPr txBox="true"/>
            <p:nvPr/>
          </p:nvSpPr>
          <p:spPr>
            <a:xfrm rot="0">
              <a:off x="0" y="271552"/>
              <a:ext cx="5475131" cy="5003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b="true" sz="2099">
                  <a:solidFill>
                    <a:srgbClr val="FFFFFF"/>
                  </a:solidFill>
                  <a:latin typeface="Arian Bold"/>
                  <a:ea typeface="Arian Bold"/>
                  <a:cs typeface="Arian Bold"/>
                  <a:sym typeface="Arian Bold"/>
                </a:rPr>
                <a:t>APLICA MELHORIAS</a:t>
              </a:r>
            </a:p>
          </p:txBody>
        </p:sp>
      </p:grpSp>
      <p:sp>
        <p:nvSpPr>
          <p:cNvPr name="Freeform 80" id="80"/>
          <p:cNvSpPr/>
          <p:nvPr/>
        </p:nvSpPr>
        <p:spPr>
          <a:xfrm flipH="true" flipV="false" rot="0">
            <a:off x="8266155" y="1458813"/>
            <a:ext cx="785917" cy="2075028"/>
          </a:xfrm>
          <a:custGeom>
            <a:avLst/>
            <a:gdLst/>
            <a:ahLst/>
            <a:cxnLst/>
            <a:rect r="r" b="b" t="t" l="l"/>
            <a:pathLst>
              <a:path h="2075028" w="785917">
                <a:moveTo>
                  <a:pt x="785918" y="0"/>
                </a:moveTo>
                <a:lnTo>
                  <a:pt x="0" y="0"/>
                </a:lnTo>
                <a:lnTo>
                  <a:pt x="0" y="2075028"/>
                </a:lnTo>
                <a:lnTo>
                  <a:pt x="785918" y="2075028"/>
                </a:lnTo>
                <a:lnTo>
                  <a:pt x="785918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true" flipV="false" rot="0">
            <a:off x="1028700" y="793465"/>
            <a:ext cx="1102875" cy="918394"/>
          </a:xfrm>
          <a:custGeom>
            <a:avLst/>
            <a:gdLst/>
            <a:ahLst/>
            <a:cxnLst/>
            <a:rect r="r" b="b" t="t" l="l"/>
            <a:pathLst>
              <a:path h="918394" w="1102875">
                <a:moveTo>
                  <a:pt x="1102875" y="0"/>
                </a:moveTo>
                <a:lnTo>
                  <a:pt x="0" y="0"/>
                </a:lnTo>
                <a:lnTo>
                  <a:pt x="0" y="918395"/>
                </a:lnTo>
                <a:lnTo>
                  <a:pt x="1102875" y="918395"/>
                </a:lnTo>
                <a:lnTo>
                  <a:pt x="1102875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2" id="82"/>
          <p:cNvGrpSpPr/>
          <p:nvPr/>
        </p:nvGrpSpPr>
        <p:grpSpPr>
          <a:xfrm rot="0">
            <a:off x="1358556" y="957417"/>
            <a:ext cx="481263" cy="457200"/>
            <a:chOff x="0" y="0"/>
            <a:chExt cx="641684" cy="6096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41684" cy="609600"/>
            </a:xfrm>
            <a:custGeom>
              <a:avLst/>
              <a:gdLst/>
              <a:ahLst/>
              <a:cxnLst/>
              <a:rect r="r" b="b" t="t" l="l"/>
              <a:pathLst>
                <a:path h="609600" w="641684">
                  <a:moveTo>
                    <a:pt x="0" y="0"/>
                  </a:moveTo>
                  <a:lnTo>
                    <a:pt x="641684" y="0"/>
                  </a:lnTo>
                  <a:lnTo>
                    <a:pt x="641684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5">
                <a:extLs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4" id="84"/>
            <p:cNvSpPr/>
            <p:nvPr/>
          </p:nvSpPr>
          <p:spPr>
            <a:xfrm flipH="false" flipV="false" rot="0">
              <a:off x="191535" y="241175"/>
              <a:ext cx="168313" cy="245550"/>
            </a:xfrm>
            <a:custGeom>
              <a:avLst/>
              <a:gdLst/>
              <a:ahLst/>
              <a:cxnLst/>
              <a:rect r="r" b="b" t="t" l="l"/>
              <a:pathLst>
                <a:path h="245550" w="168313">
                  <a:moveTo>
                    <a:pt x="0" y="0"/>
                  </a:moveTo>
                  <a:lnTo>
                    <a:pt x="168313" y="0"/>
                  </a:lnTo>
                  <a:lnTo>
                    <a:pt x="168313" y="245549"/>
                  </a:lnTo>
                  <a:lnTo>
                    <a:pt x="0" y="2455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7">
                <a:extLs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DAGSXrJ4nGg</dc:identifier>
  <dcterms:modified xsi:type="dcterms:W3CDTF">2011-08-01T06:04:30Z</dcterms:modified>
  <cp:revision>1</cp:revision>
  <dc:title>IDENTIFICA UM PROBLEMA OU NECESSIDADE</dc:title>
</cp:coreProperties>
</file>