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Open Sans" charset="1" panose="020B0606030504020204"/>
      <p:regular r:id="rId7"/>
    </p:embeddedFont>
    <p:embeddedFont>
      <p:font typeface="Open Sans Bold" charset="1" panose="020B0806030504020204"/>
      <p:regular r:id="rId8"/>
    </p:embeddedFont>
    <p:embeddedFont>
      <p:font typeface="Horizon" charset="1" panose="020005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0.png" Type="http://schemas.openxmlformats.org/officeDocument/2006/relationships/image"/><Relationship Id="rId32" Target="../media/image31.svg" Type="http://schemas.openxmlformats.org/officeDocument/2006/relationships/image"/><Relationship Id="rId33" Target="../media/image32.png" Type="http://schemas.openxmlformats.org/officeDocument/2006/relationships/image"/><Relationship Id="rId34" Target="../media/image33.svg" Type="http://schemas.openxmlformats.org/officeDocument/2006/relationships/image"/><Relationship Id="rId35" Target="../media/image34.png" Type="http://schemas.openxmlformats.org/officeDocument/2006/relationships/image"/><Relationship Id="rId36" Target="../media/image35.png" Type="http://schemas.openxmlformats.org/officeDocument/2006/relationships/image"/><Relationship Id="rId37" Target="../media/image36.svg" Type="http://schemas.openxmlformats.org/officeDocument/2006/relationships/image"/><Relationship Id="rId38" Target="../media/image37.png" Type="http://schemas.openxmlformats.org/officeDocument/2006/relationships/image"/><Relationship Id="rId39" Target="../media/image38.svg" Type="http://schemas.openxmlformats.org/officeDocument/2006/relationships/image"/><Relationship Id="rId4" Target="../media/image3.svg" Type="http://schemas.openxmlformats.org/officeDocument/2006/relationships/image"/><Relationship Id="rId40" Target="../media/image39.png" Type="http://schemas.openxmlformats.org/officeDocument/2006/relationships/image"/><Relationship Id="rId41" Target="../media/image40.svg" Type="http://schemas.openxmlformats.org/officeDocument/2006/relationships/image"/><Relationship Id="rId42" Target="../media/image41.png" Type="http://schemas.openxmlformats.org/officeDocument/2006/relationships/image"/><Relationship Id="rId43" Target="../media/image42.svg" Type="http://schemas.openxmlformats.org/officeDocument/2006/relationships/image"/><Relationship Id="rId44" Target="../media/image43.png" Type="http://schemas.openxmlformats.org/officeDocument/2006/relationships/image"/><Relationship Id="rId45" Target="../media/image44.png" Type="http://schemas.openxmlformats.org/officeDocument/2006/relationships/image"/><Relationship Id="rId46" Target="../media/image45.svg" Type="http://schemas.openxmlformats.org/officeDocument/2006/relationships/image"/><Relationship Id="rId47" Target="../media/image46.png" Type="http://schemas.openxmlformats.org/officeDocument/2006/relationships/image"/><Relationship Id="rId48" Target="../media/image47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02802" y="4538590"/>
            <a:ext cx="3118533" cy="1902305"/>
            <a:chOff x="0" y="0"/>
            <a:chExt cx="4158044" cy="25364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58044" cy="2536407"/>
            </a:xfrm>
            <a:custGeom>
              <a:avLst/>
              <a:gdLst/>
              <a:ahLst/>
              <a:cxnLst/>
              <a:rect r="r" b="b" t="t" l="l"/>
              <a:pathLst>
                <a:path h="2536407" w="4158044">
                  <a:moveTo>
                    <a:pt x="0" y="0"/>
                  </a:moveTo>
                  <a:lnTo>
                    <a:pt x="4158044" y="0"/>
                  </a:lnTo>
                  <a:lnTo>
                    <a:pt x="4158044" y="2536407"/>
                  </a:lnTo>
                  <a:lnTo>
                    <a:pt x="0" y="2536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934207" y="237097"/>
              <a:ext cx="2289630" cy="1757291"/>
            </a:xfrm>
            <a:custGeom>
              <a:avLst/>
              <a:gdLst/>
              <a:ahLst/>
              <a:cxnLst/>
              <a:rect r="r" b="b" t="t" l="l"/>
              <a:pathLst>
                <a:path h="1757291" w="2289630">
                  <a:moveTo>
                    <a:pt x="0" y="0"/>
                  </a:moveTo>
                  <a:lnTo>
                    <a:pt x="2289630" y="0"/>
                  </a:lnTo>
                  <a:lnTo>
                    <a:pt x="2289630" y="1757291"/>
                  </a:lnTo>
                  <a:lnTo>
                    <a:pt x="0" y="1757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3794656">
            <a:off x="15611387" y="3590639"/>
            <a:ext cx="761241" cy="492903"/>
          </a:xfrm>
          <a:custGeom>
            <a:avLst/>
            <a:gdLst/>
            <a:ahLst/>
            <a:cxnLst/>
            <a:rect r="r" b="b" t="t" l="l"/>
            <a:pathLst>
              <a:path h="492903" w="761241">
                <a:moveTo>
                  <a:pt x="0" y="0"/>
                </a:moveTo>
                <a:lnTo>
                  <a:pt x="761241" y="0"/>
                </a:lnTo>
                <a:lnTo>
                  <a:pt x="761241" y="492903"/>
                </a:lnTo>
                <a:lnTo>
                  <a:pt x="0" y="4929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160449" y="3118946"/>
            <a:ext cx="2277068" cy="2183605"/>
            <a:chOff x="0" y="0"/>
            <a:chExt cx="599721" cy="5751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99721" cy="575106"/>
            </a:xfrm>
            <a:custGeom>
              <a:avLst/>
              <a:gdLst/>
              <a:ahLst/>
              <a:cxnLst/>
              <a:rect r="r" b="b" t="t" l="l"/>
              <a:pathLst>
                <a:path h="575106" w="599721">
                  <a:moveTo>
                    <a:pt x="241397" y="0"/>
                  </a:moveTo>
                  <a:lnTo>
                    <a:pt x="358325" y="0"/>
                  </a:lnTo>
                  <a:cubicBezTo>
                    <a:pt x="491645" y="0"/>
                    <a:pt x="599721" y="108077"/>
                    <a:pt x="599721" y="241397"/>
                  </a:cubicBezTo>
                  <a:lnTo>
                    <a:pt x="599721" y="333709"/>
                  </a:lnTo>
                  <a:cubicBezTo>
                    <a:pt x="599721" y="397732"/>
                    <a:pt x="574289" y="459132"/>
                    <a:pt x="529018" y="504402"/>
                  </a:cubicBezTo>
                  <a:cubicBezTo>
                    <a:pt x="483747" y="549673"/>
                    <a:pt x="422347" y="575106"/>
                    <a:pt x="358325" y="575106"/>
                  </a:cubicBezTo>
                  <a:lnTo>
                    <a:pt x="241397" y="575106"/>
                  </a:lnTo>
                  <a:cubicBezTo>
                    <a:pt x="177374" y="575106"/>
                    <a:pt x="115974" y="549673"/>
                    <a:pt x="70703" y="504402"/>
                  </a:cubicBezTo>
                  <a:cubicBezTo>
                    <a:pt x="25433" y="459132"/>
                    <a:pt x="0" y="397732"/>
                    <a:pt x="0" y="333709"/>
                  </a:cubicBezTo>
                  <a:lnTo>
                    <a:pt x="0" y="241397"/>
                  </a:lnTo>
                  <a:cubicBezTo>
                    <a:pt x="0" y="177374"/>
                    <a:pt x="25433" y="115974"/>
                    <a:pt x="70703" y="70703"/>
                  </a:cubicBezTo>
                  <a:cubicBezTo>
                    <a:pt x="115974" y="25433"/>
                    <a:pt x="177374" y="0"/>
                    <a:pt x="24139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dash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99721" cy="613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481156" y="1397894"/>
            <a:ext cx="6473625" cy="7505293"/>
            <a:chOff x="0" y="0"/>
            <a:chExt cx="1704988" cy="19767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04988" cy="1976703"/>
            </a:xfrm>
            <a:custGeom>
              <a:avLst/>
              <a:gdLst/>
              <a:ahLst/>
              <a:cxnLst/>
              <a:rect r="r" b="b" t="t" l="l"/>
              <a:pathLst>
                <a:path h="1976703" w="1704988">
                  <a:moveTo>
                    <a:pt x="84910" y="0"/>
                  </a:moveTo>
                  <a:lnTo>
                    <a:pt x="1620077" y="0"/>
                  </a:lnTo>
                  <a:cubicBezTo>
                    <a:pt x="1666972" y="0"/>
                    <a:pt x="1704988" y="38016"/>
                    <a:pt x="1704988" y="84910"/>
                  </a:cubicBezTo>
                  <a:lnTo>
                    <a:pt x="1704988" y="1891793"/>
                  </a:lnTo>
                  <a:cubicBezTo>
                    <a:pt x="1704988" y="1938687"/>
                    <a:pt x="1666972" y="1976703"/>
                    <a:pt x="1620077" y="1976703"/>
                  </a:cubicBezTo>
                  <a:lnTo>
                    <a:pt x="84910" y="1976703"/>
                  </a:lnTo>
                  <a:cubicBezTo>
                    <a:pt x="38016" y="1976703"/>
                    <a:pt x="0" y="1938687"/>
                    <a:pt x="0" y="1891793"/>
                  </a:cubicBezTo>
                  <a:lnTo>
                    <a:pt x="0" y="84910"/>
                  </a:lnTo>
                  <a:cubicBezTo>
                    <a:pt x="0" y="38016"/>
                    <a:pt x="38016" y="0"/>
                    <a:pt x="849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dash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704988" cy="2014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416711" y="5899317"/>
            <a:ext cx="3006279" cy="2746174"/>
            <a:chOff x="0" y="0"/>
            <a:chExt cx="791777" cy="7232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91777" cy="723272"/>
            </a:xfrm>
            <a:custGeom>
              <a:avLst/>
              <a:gdLst/>
              <a:ahLst/>
              <a:cxnLst/>
              <a:rect r="r" b="b" t="t" l="l"/>
              <a:pathLst>
                <a:path h="723272" w="791777">
                  <a:moveTo>
                    <a:pt x="182843" y="0"/>
                  </a:moveTo>
                  <a:lnTo>
                    <a:pt x="608934" y="0"/>
                  </a:lnTo>
                  <a:cubicBezTo>
                    <a:pt x="657427" y="0"/>
                    <a:pt x="703934" y="19264"/>
                    <a:pt x="738224" y="53553"/>
                  </a:cubicBezTo>
                  <a:cubicBezTo>
                    <a:pt x="772513" y="87843"/>
                    <a:pt x="791777" y="134350"/>
                    <a:pt x="791777" y="182843"/>
                  </a:cubicBezTo>
                  <a:lnTo>
                    <a:pt x="791777" y="540430"/>
                  </a:lnTo>
                  <a:cubicBezTo>
                    <a:pt x="791777" y="588922"/>
                    <a:pt x="772513" y="635429"/>
                    <a:pt x="738224" y="669719"/>
                  </a:cubicBezTo>
                  <a:cubicBezTo>
                    <a:pt x="703934" y="704009"/>
                    <a:pt x="657427" y="723272"/>
                    <a:pt x="608934" y="723272"/>
                  </a:cubicBezTo>
                  <a:lnTo>
                    <a:pt x="182843" y="723272"/>
                  </a:lnTo>
                  <a:cubicBezTo>
                    <a:pt x="81861" y="723272"/>
                    <a:pt x="0" y="641411"/>
                    <a:pt x="0" y="540430"/>
                  </a:cubicBezTo>
                  <a:lnTo>
                    <a:pt x="0" y="182843"/>
                  </a:lnTo>
                  <a:cubicBezTo>
                    <a:pt x="0" y="81861"/>
                    <a:pt x="81861" y="0"/>
                    <a:pt x="1828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dash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91777" cy="761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106684" y="3014795"/>
            <a:ext cx="2344568" cy="2398984"/>
            <a:chOff x="0" y="0"/>
            <a:chExt cx="617499" cy="63183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17499" cy="631831"/>
            </a:xfrm>
            <a:custGeom>
              <a:avLst/>
              <a:gdLst/>
              <a:ahLst/>
              <a:cxnLst/>
              <a:rect r="r" b="b" t="t" l="l"/>
              <a:pathLst>
                <a:path h="631831" w="617499">
                  <a:moveTo>
                    <a:pt x="234447" y="0"/>
                  </a:moveTo>
                  <a:lnTo>
                    <a:pt x="383053" y="0"/>
                  </a:lnTo>
                  <a:cubicBezTo>
                    <a:pt x="512534" y="0"/>
                    <a:pt x="617499" y="104965"/>
                    <a:pt x="617499" y="234447"/>
                  </a:cubicBezTo>
                  <a:lnTo>
                    <a:pt x="617499" y="397385"/>
                  </a:lnTo>
                  <a:cubicBezTo>
                    <a:pt x="617499" y="526866"/>
                    <a:pt x="512534" y="631831"/>
                    <a:pt x="383053" y="631831"/>
                  </a:cubicBezTo>
                  <a:lnTo>
                    <a:pt x="234447" y="631831"/>
                  </a:lnTo>
                  <a:cubicBezTo>
                    <a:pt x="104965" y="631831"/>
                    <a:pt x="0" y="526866"/>
                    <a:pt x="0" y="397385"/>
                  </a:cubicBezTo>
                  <a:lnTo>
                    <a:pt x="0" y="234447"/>
                  </a:lnTo>
                  <a:cubicBezTo>
                    <a:pt x="0" y="104965"/>
                    <a:pt x="104965" y="0"/>
                    <a:pt x="2344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dash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617499" cy="669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746527" y="2722579"/>
            <a:ext cx="2980594" cy="2736641"/>
            <a:chOff x="0" y="0"/>
            <a:chExt cx="785012" cy="72076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85012" cy="720762"/>
            </a:xfrm>
            <a:custGeom>
              <a:avLst/>
              <a:gdLst/>
              <a:ahLst/>
              <a:cxnLst/>
              <a:rect r="r" b="b" t="t" l="l"/>
              <a:pathLst>
                <a:path h="720762" w="785012">
                  <a:moveTo>
                    <a:pt x="184418" y="0"/>
                  </a:moveTo>
                  <a:lnTo>
                    <a:pt x="600594" y="0"/>
                  </a:lnTo>
                  <a:cubicBezTo>
                    <a:pt x="649505" y="0"/>
                    <a:pt x="696412" y="19430"/>
                    <a:pt x="730997" y="54015"/>
                  </a:cubicBezTo>
                  <a:cubicBezTo>
                    <a:pt x="765583" y="88600"/>
                    <a:pt x="785012" y="135508"/>
                    <a:pt x="785012" y="184418"/>
                  </a:cubicBezTo>
                  <a:lnTo>
                    <a:pt x="785012" y="536343"/>
                  </a:lnTo>
                  <a:cubicBezTo>
                    <a:pt x="785012" y="585254"/>
                    <a:pt x="765583" y="632161"/>
                    <a:pt x="730997" y="666747"/>
                  </a:cubicBezTo>
                  <a:cubicBezTo>
                    <a:pt x="696412" y="701332"/>
                    <a:pt x="649505" y="720762"/>
                    <a:pt x="600594" y="720762"/>
                  </a:cubicBezTo>
                  <a:lnTo>
                    <a:pt x="184418" y="720762"/>
                  </a:lnTo>
                  <a:cubicBezTo>
                    <a:pt x="135508" y="720762"/>
                    <a:pt x="88600" y="701332"/>
                    <a:pt x="54015" y="666747"/>
                  </a:cubicBezTo>
                  <a:cubicBezTo>
                    <a:pt x="19430" y="632161"/>
                    <a:pt x="0" y="585254"/>
                    <a:pt x="0" y="536343"/>
                  </a:cubicBezTo>
                  <a:lnTo>
                    <a:pt x="0" y="184418"/>
                  </a:lnTo>
                  <a:cubicBezTo>
                    <a:pt x="0" y="135508"/>
                    <a:pt x="19430" y="88600"/>
                    <a:pt x="54015" y="54015"/>
                  </a:cubicBezTo>
                  <a:cubicBezTo>
                    <a:pt x="88600" y="19430"/>
                    <a:pt x="135508" y="0"/>
                    <a:pt x="1844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dash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785012" cy="7588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94632">
            <a:off x="10277399" y="3639519"/>
            <a:ext cx="748348" cy="484555"/>
          </a:xfrm>
          <a:custGeom>
            <a:avLst/>
            <a:gdLst/>
            <a:ahLst/>
            <a:cxnLst/>
            <a:rect r="r" b="b" t="t" l="l"/>
            <a:pathLst>
              <a:path h="484555" w="748348">
                <a:moveTo>
                  <a:pt x="0" y="0"/>
                </a:moveTo>
                <a:lnTo>
                  <a:pt x="748348" y="0"/>
                </a:lnTo>
                <a:lnTo>
                  <a:pt x="748348" y="484555"/>
                </a:lnTo>
                <a:lnTo>
                  <a:pt x="0" y="4845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408582" y="3931418"/>
            <a:ext cx="1740771" cy="487416"/>
          </a:xfrm>
          <a:custGeom>
            <a:avLst/>
            <a:gdLst/>
            <a:ahLst/>
            <a:cxnLst/>
            <a:rect r="r" b="b" t="t" l="l"/>
            <a:pathLst>
              <a:path h="487416" w="1740771">
                <a:moveTo>
                  <a:pt x="0" y="0"/>
                </a:moveTo>
                <a:lnTo>
                  <a:pt x="1740771" y="0"/>
                </a:lnTo>
                <a:lnTo>
                  <a:pt x="1740771" y="487416"/>
                </a:lnTo>
                <a:lnTo>
                  <a:pt x="0" y="4874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896718" y="2555865"/>
            <a:ext cx="650103" cy="672811"/>
          </a:xfrm>
          <a:custGeom>
            <a:avLst/>
            <a:gdLst/>
            <a:ahLst/>
            <a:cxnLst/>
            <a:rect r="r" b="b" t="t" l="l"/>
            <a:pathLst>
              <a:path h="672811" w="650103">
                <a:moveTo>
                  <a:pt x="0" y="0"/>
                </a:moveTo>
                <a:lnTo>
                  <a:pt x="650103" y="0"/>
                </a:lnTo>
                <a:lnTo>
                  <a:pt x="650103" y="672811"/>
                </a:lnTo>
                <a:lnTo>
                  <a:pt x="0" y="67281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9959915" y="888283"/>
            <a:ext cx="1794398" cy="764869"/>
            <a:chOff x="0" y="0"/>
            <a:chExt cx="2392531" cy="101982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14263" cy="1019826"/>
            </a:xfrm>
            <a:custGeom>
              <a:avLst/>
              <a:gdLst/>
              <a:ahLst/>
              <a:cxnLst/>
              <a:rect r="r" b="b" t="t" l="l"/>
              <a:pathLst>
                <a:path h="1019826" w="1014263">
                  <a:moveTo>
                    <a:pt x="0" y="0"/>
                  </a:moveTo>
                  <a:lnTo>
                    <a:pt x="1014263" y="0"/>
                  </a:lnTo>
                  <a:lnTo>
                    <a:pt x="1014263" y="1019826"/>
                  </a:lnTo>
                  <a:lnTo>
                    <a:pt x="0" y="10198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6" id="26"/>
            <p:cNvSpPr txBox="true"/>
            <p:nvPr/>
          </p:nvSpPr>
          <p:spPr>
            <a:xfrm rot="0">
              <a:off x="1105202" y="333824"/>
              <a:ext cx="1287329" cy="323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53"/>
                </a:lnSpc>
                <a:spcBef>
                  <a:spcPct val="0"/>
                </a:spcBef>
              </a:pPr>
              <a:r>
                <a:rPr lang="en-US" sz="1538">
                  <a:solidFill>
                    <a:srgbClr val="00ADEF"/>
                  </a:solidFill>
                  <a:latin typeface="Open Sans"/>
                  <a:ea typeface="Open Sans"/>
                  <a:cs typeface="Open Sans"/>
                  <a:sym typeface="Open Sans"/>
                </a:rPr>
                <a:t>WINDOWS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79894" y="1028700"/>
            <a:ext cx="6502772" cy="8229600"/>
            <a:chOff x="0" y="0"/>
            <a:chExt cx="1712664" cy="216746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712664" cy="2167467"/>
            </a:xfrm>
            <a:custGeom>
              <a:avLst/>
              <a:gdLst/>
              <a:ahLst/>
              <a:cxnLst/>
              <a:rect r="r" b="b" t="t" l="l"/>
              <a:pathLst>
                <a:path h="2167467" w="1712664">
                  <a:moveTo>
                    <a:pt x="84530" y="0"/>
                  </a:moveTo>
                  <a:lnTo>
                    <a:pt x="1628135" y="0"/>
                  </a:lnTo>
                  <a:cubicBezTo>
                    <a:pt x="1674819" y="0"/>
                    <a:pt x="1712664" y="37845"/>
                    <a:pt x="1712664" y="84530"/>
                  </a:cubicBezTo>
                  <a:lnTo>
                    <a:pt x="1712664" y="2082937"/>
                  </a:lnTo>
                  <a:cubicBezTo>
                    <a:pt x="1712664" y="2129622"/>
                    <a:pt x="1674819" y="2167467"/>
                    <a:pt x="1628135" y="2167467"/>
                  </a:cubicBezTo>
                  <a:lnTo>
                    <a:pt x="84530" y="2167467"/>
                  </a:lnTo>
                  <a:cubicBezTo>
                    <a:pt x="37845" y="2167467"/>
                    <a:pt x="0" y="2129622"/>
                    <a:pt x="0" y="2082937"/>
                  </a:cubicBezTo>
                  <a:lnTo>
                    <a:pt x="0" y="84530"/>
                  </a:lnTo>
                  <a:cubicBezTo>
                    <a:pt x="0" y="37845"/>
                    <a:pt x="37845" y="0"/>
                    <a:pt x="845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dash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71266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839407" y="3352902"/>
            <a:ext cx="1708892" cy="1870014"/>
            <a:chOff x="0" y="0"/>
            <a:chExt cx="2278522" cy="249335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659638" y="0"/>
              <a:ext cx="959245" cy="654031"/>
            </a:xfrm>
            <a:custGeom>
              <a:avLst/>
              <a:gdLst/>
              <a:ahLst/>
              <a:cxnLst/>
              <a:rect r="r" b="b" t="t" l="l"/>
              <a:pathLst>
                <a:path h="654031" w="959245">
                  <a:moveTo>
                    <a:pt x="0" y="0"/>
                  </a:moveTo>
                  <a:lnTo>
                    <a:pt x="959246" y="0"/>
                  </a:lnTo>
                  <a:lnTo>
                    <a:pt x="959246" y="654031"/>
                  </a:lnTo>
                  <a:lnTo>
                    <a:pt x="0" y="6540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-1500387">
              <a:off x="270269" y="539890"/>
              <a:ext cx="1737983" cy="1664119"/>
            </a:xfrm>
            <a:custGeom>
              <a:avLst/>
              <a:gdLst/>
              <a:ahLst/>
              <a:cxnLst/>
              <a:rect r="r" b="b" t="t" l="l"/>
              <a:pathLst>
                <a:path h="1664119" w="1737983">
                  <a:moveTo>
                    <a:pt x="0" y="0"/>
                  </a:moveTo>
                  <a:lnTo>
                    <a:pt x="1737984" y="0"/>
                  </a:lnTo>
                  <a:lnTo>
                    <a:pt x="1737984" y="1664119"/>
                  </a:lnTo>
                  <a:lnTo>
                    <a:pt x="0" y="1664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sp>
        <p:nvSpPr>
          <p:cNvPr name="Freeform 33" id="33"/>
          <p:cNvSpPr/>
          <p:nvPr/>
        </p:nvSpPr>
        <p:spPr>
          <a:xfrm flipH="false" flipV="false" rot="7193435">
            <a:off x="1235266" y="2773899"/>
            <a:ext cx="1442998" cy="1158006"/>
          </a:xfrm>
          <a:custGeom>
            <a:avLst/>
            <a:gdLst/>
            <a:ahLst/>
            <a:cxnLst/>
            <a:rect r="r" b="b" t="t" l="l"/>
            <a:pathLst>
              <a:path h="1158006" w="1442998">
                <a:moveTo>
                  <a:pt x="0" y="0"/>
                </a:moveTo>
                <a:lnTo>
                  <a:pt x="1442998" y="0"/>
                </a:lnTo>
                <a:lnTo>
                  <a:pt x="1442998" y="1158006"/>
                </a:lnTo>
                <a:lnTo>
                  <a:pt x="0" y="115800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2736463" y="6144948"/>
            <a:ext cx="2360750" cy="2645596"/>
            <a:chOff x="0" y="0"/>
            <a:chExt cx="3147667" cy="352746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147667" cy="2990284"/>
            </a:xfrm>
            <a:custGeom>
              <a:avLst/>
              <a:gdLst/>
              <a:ahLst/>
              <a:cxnLst/>
              <a:rect r="r" b="b" t="t" l="l"/>
              <a:pathLst>
                <a:path h="2990284" w="3147667">
                  <a:moveTo>
                    <a:pt x="0" y="0"/>
                  </a:moveTo>
                  <a:lnTo>
                    <a:pt x="3147667" y="0"/>
                  </a:lnTo>
                  <a:lnTo>
                    <a:pt x="3147667" y="2990284"/>
                  </a:lnTo>
                  <a:lnTo>
                    <a:pt x="0" y="2990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939542" y="1183040"/>
              <a:ext cx="825629" cy="1204499"/>
            </a:xfrm>
            <a:custGeom>
              <a:avLst/>
              <a:gdLst/>
              <a:ahLst/>
              <a:cxnLst/>
              <a:rect r="r" b="b" t="t" l="l"/>
              <a:pathLst>
                <a:path h="1204499" w="825629">
                  <a:moveTo>
                    <a:pt x="0" y="0"/>
                  </a:moveTo>
                  <a:lnTo>
                    <a:pt x="825629" y="0"/>
                  </a:lnTo>
                  <a:lnTo>
                    <a:pt x="825629" y="1204499"/>
                  </a:lnTo>
                  <a:lnTo>
                    <a:pt x="0" y="12044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7" id="37"/>
            <p:cNvSpPr txBox="true"/>
            <p:nvPr/>
          </p:nvSpPr>
          <p:spPr>
            <a:xfrm rot="0">
              <a:off x="374355" y="3015052"/>
              <a:ext cx="2516336" cy="5124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52"/>
                </a:lnSpc>
                <a:spcBef>
                  <a:spcPct val="0"/>
                </a:spcBef>
              </a:pPr>
              <a:r>
                <a:rPr lang="en-US" b="true" sz="2323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Reservatório</a:t>
              </a:r>
            </a:p>
          </p:txBody>
        </p:sp>
      </p:grpSp>
      <p:sp>
        <p:nvSpPr>
          <p:cNvPr name="Freeform 38" id="38"/>
          <p:cNvSpPr/>
          <p:nvPr/>
        </p:nvSpPr>
        <p:spPr>
          <a:xfrm flipH="true" flipV="true" rot="10392795">
            <a:off x="6555276" y="3175368"/>
            <a:ext cx="993020" cy="642980"/>
          </a:xfrm>
          <a:custGeom>
            <a:avLst/>
            <a:gdLst/>
            <a:ahLst/>
            <a:cxnLst/>
            <a:rect r="r" b="b" t="t" l="l"/>
            <a:pathLst>
              <a:path h="642980" w="993020">
                <a:moveTo>
                  <a:pt x="993020" y="642981"/>
                </a:moveTo>
                <a:lnTo>
                  <a:pt x="0" y="642981"/>
                </a:lnTo>
                <a:lnTo>
                  <a:pt x="0" y="0"/>
                </a:lnTo>
                <a:lnTo>
                  <a:pt x="993020" y="0"/>
                </a:lnTo>
                <a:lnTo>
                  <a:pt x="993020" y="642981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0">
            <a:off x="10057319" y="6314714"/>
            <a:ext cx="1949910" cy="1959488"/>
            <a:chOff x="0" y="0"/>
            <a:chExt cx="2599880" cy="261265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59268"/>
              <a:ext cx="839961" cy="1184560"/>
            </a:xfrm>
            <a:custGeom>
              <a:avLst/>
              <a:gdLst/>
              <a:ahLst/>
              <a:cxnLst/>
              <a:rect r="r" b="b" t="t" l="l"/>
              <a:pathLst>
                <a:path h="1184560" w="839961">
                  <a:moveTo>
                    <a:pt x="0" y="0"/>
                  </a:moveTo>
                  <a:lnTo>
                    <a:pt x="839961" y="0"/>
                  </a:lnTo>
                  <a:lnTo>
                    <a:pt x="839961" y="1184560"/>
                  </a:lnTo>
                  <a:lnTo>
                    <a:pt x="0" y="11845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1338367" y="0"/>
              <a:ext cx="1222357" cy="1435343"/>
            </a:xfrm>
            <a:custGeom>
              <a:avLst/>
              <a:gdLst/>
              <a:ahLst/>
              <a:cxnLst/>
              <a:rect r="r" b="b" t="t" l="l"/>
              <a:pathLst>
                <a:path h="1435343" w="1222357">
                  <a:moveTo>
                    <a:pt x="0" y="0"/>
                  </a:moveTo>
                  <a:lnTo>
                    <a:pt x="1222357" y="0"/>
                  </a:lnTo>
                  <a:lnTo>
                    <a:pt x="1222357" y="1435343"/>
                  </a:lnTo>
                  <a:lnTo>
                    <a:pt x="0" y="14353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/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0" y="1697162"/>
              <a:ext cx="839961" cy="915488"/>
            </a:xfrm>
            <a:custGeom>
              <a:avLst/>
              <a:gdLst/>
              <a:ahLst/>
              <a:cxnLst/>
              <a:rect r="r" b="b" t="t" l="l"/>
              <a:pathLst>
                <a:path h="915488" w="839961">
                  <a:moveTo>
                    <a:pt x="0" y="0"/>
                  </a:moveTo>
                  <a:lnTo>
                    <a:pt x="839961" y="0"/>
                  </a:lnTo>
                  <a:lnTo>
                    <a:pt x="839961" y="915488"/>
                  </a:lnTo>
                  <a:lnTo>
                    <a:pt x="0" y="9154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3" id="43"/>
            <p:cNvSpPr txBox="true"/>
            <p:nvPr/>
          </p:nvSpPr>
          <p:spPr>
            <a:xfrm rot="0">
              <a:off x="170229" y="1472021"/>
              <a:ext cx="499503" cy="208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45"/>
                </a:lnSpc>
              </a:pPr>
              <a:r>
                <a:rPr lang="en-US" sz="889">
                  <a:solidFill>
                    <a:srgbClr val="000000"/>
                  </a:solidFill>
                  <a:latin typeface="Horizon"/>
                  <a:ea typeface="Horizon"/>
                  <a:cs typeface="Horizon"/>
                  <a:sym typeface="Horizon"/>
                </a:rPr>
                <a:t>CSS</a:t>
              </a:r>
            </a:p>
          </p:txBody>
        </p:sp>
        <p:sp>
          <p:nvSpPr>
            <p:cNvPr name="Freeform 44" id="44"/>
            <p:cNvSpPr/>
            <p:nvPr/>
          </p:nvSpPr>
          <p:spPr>
            <a:xfrm flipH="false" flipV="false" rot="0">
              <a:off x="1502164" y="1717888"/>
              <a:ext cx="894762" cy="894762"/>
            </a:xfrm>
            <a:custGeom>
              <a:avLst/>
              <a:gdLst/>
              <a:ahLst/>
              <a:cxnLst/>
              <a:rect r="r" b="b" t="t" l="l"/>
              <a:pathLst>
                <a:path h="894762" w="894762">
                  <a:moveTo>
                    <a:pt x="0" y="0"/>
                  </a:moveTo>
                  <a:lnTo>
                    <a:pt x="894762" y="0"/>
                  </a:lnTo>
                  <a:lnTo>
                    <a:pt x="894762" y="894762"/>
                  </a:lnTo>
                  <a:lnTo>
                    <a:pt x="0" y="8947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5" id="45"/>
            <p:cNvSpPr txBox="true"/>
            <p:nvPr/>
          </p:nvSpPr>
          <p:spPr>
            <a:xfrm rot="0">
              <a:off x="1338367" y="1513354"/>
              <a:ext cx="1261513" cy="1675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13"/>
                </a:lnSpc>
              </a:pPr>
              <a:r>
                <a:rPr lang="en-US" sz="724">
                  <a:solidFill>
                    <a:srgbClr val="000000"/>
                  </a:solidFill>
                  <a:latin typeface="Horizon"/>
                  <a:ea typeface="Horizon"/>
                  <a:cs typeface="Horizon"/>
                  <a:sym typeface="Horizon"/>
                </a:rPr>
                <a:t>JAVA</a:t>
              </a:r>
              <a:r>
                <a:rPr lang="en-US" sz="724">
                  <a:solidFill>
                    <a:srgbClr val="000000"/>
                  </a:solidFill>
                  <a:latin typeface="Horizon"/>
                  <a:ea typeface="Horizon"/>
                  <a:cs typeface="Horizon"/>
                  <a:sym typeface="Horizon"/>
                </a:rPr>
                <a:t>SCRIPT</a:t>
              </a:r>
            </a:p>
          </p:txBody>
        </p:sp>
      </p:grpSp>
      <p:sp>
        <p:nvSpPr>
          <p:cNvPr name="Freeform 46" id="46"/>
          <p:cNvSpPr/>
          <p:nvPr/>
        </p:nvSpPr>
        <p:spPr>
          <a:xfrm flipH="false" flipV="false" rot="0">
            <a:off x="10446798" y="5529360"/>
            <a:ext cx="946105" cy="718679"/>
          </a:xfrm>
          <a:custGeom>
            <a:avLst/>
            <a:gdLst/>
            <a:ahLst/>
            <a:cxnLst/>
            <a:rect r="r" b="b" t="t" l="l"/>
            <a:pathLst>
              <a:path h="718679" w="946105">
                <a:moveTo>
                  <a:pt x="0" y="0"/>
                </a:moveTo>
                <a:lnTo>
                  <a:pt x="946105" y="0"/>
                </a:lnTo>
                <a:lnTo>
                  <a:pt x="946105" y="718679"/>
                </a:lnTo>
                <a:lnTo>
                  <a:pt x="0" y="718679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-73668" t="0" r="-63784" b="-42088"/>
            </a:stretch>
          </a:blipFill>
        </p:spPr>
      </p:sp>
      <p:sp>
        <p:nvSpPr>
          <p:cNvPr name="Freeform 47" id="47"/>
          <p:cNvSpPr/>
          <p:nvPr/>
        </p:nvSpPr>
        <p:spPr>
          <a:xfrm flipH="true" flipV="true" rot="-8982011">
            <a:off x="14011082" y="2249388"/>
            <a:ext cx="983440" cy="636777"/>
          </a:xfrm>
          <a:custGeom>
            <a:avLst/>
            <a:gdLst/>
            <a:ahLst/>
            <a:cxnLst/>
            <a:rect r="r" b="b" t="t" l="l"/>
            <a:pathLst>
              <a:path h="636777" w="983440">
                <a:moveTo>
                  <a:pt x="983440" y="636778"/>
                </a:moveTo>
                <a:lnTo>
                  <a:pt x="0" y="636778"/>
                </a:lnTo>
                <a:lnTo>
                  <a:pt x="0" y="0"/>
                </a:lnTo>
                <a:lnTo>
                  <a:pt x="983440" y="0"/>
                </a:lnTo>
                <a:lnTo>
                  <a:pt x="983440" y="636778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8" id="48"/>
          <p:cNvGrpSpPr/>
          <p:nvPr/>
        </p:nvGrpSpPr>
        <p:grpSpPr>
          <a:xfrm rot="0">
            <a:off x="3341553" y="4892875"/>
            <a:ext cx="3336288" cy="1355164"/>
            <a:chOff x="0" y="0"/>
            <a:chExt cx="4448384" cy="180688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513062" cy="945664"/>
            </a:xfrm>
            <a:custGeom>
              <a:avLst/>
              <a:gdLst/>
              <a:ahLst/>
              <a:cxnLst/>
              <a:rect r="r" b="b" t="t" l="l"/>
              <a:pathLst>
                <a:path h="945664" w="1513062">
                  <a:moveTo>
                    <a:pt x="0" y="0"/>
                  </a:moveTo>
                  <a:lnTo>
                    <a:pt x="1513062" y="0"/>
                  </a:lnTo>
                  <a:lnTo>
                    <a:pt x="1513062" y="945664"/>
                  </a:lnTo>
                  <a:lnTo>
                    <a:pt x="0" y="945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0" id="50"/>
            <p:cNvSpPr txBox="true"/>
            <p:nvPr/>
          </p:nvSpPr>
          <p:spPr>
            <a:xfrm rot="0">
              <a:off x="1824243" y="-4617"/>
              <a:ext cx="2624141" cy="6935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138"/>
                </a:lnSpc>
              </a:pPr>
              <a:r>
                <a:rPr lang="en-US" sz="1527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Sensor Ultrassônico </a:t>
              </a:r>
            </a:p>
            <a:p>
              <a:pPr algn="just">
                <a:lnSpc>
                  <a:spcPts val="2138"/>
                </a:lnSpc>
                <a:spcBef>
                  <a:spcPct val="0"/>
                </a:spcBef>
              </a:pPr>
              <a:r>
                <a:rPr lang="en-US" b="true" sz="1527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HC SR04</a:t>
              </a:r>
            </a:p>
          </p:txBody>
        </p:sp>
        <p:sp>
          <p:nvSpPr>
            <p:cNvPr name="Freeform 51" id="51"/>
            <p:cNvSpPr/>
            <p:nvPr/>
          </p:nvSpPr>
          <p:spPr>
            <a:xfrm flipH="false" flipV="false" rot="5400000">
              <a:off x="403306" y="847267"/>
              <a:ext cx="706449" cy="1212788"/>
            </a:xfrm>
            <a:custGeom>
              <a:avLst/>
              <a:gdLst/>
              <a:ahLst/>
              <a:cxnLst/>
              <a:rect r="r" b="b" t="t" l="l"/>
              <a:pathLst>
                <a:path h="1212788" w="706449">
                  <a:moveTo>
                    <a:pt x="0" y="0"/>
                  </a:moveTo>
                  <a:lnTo>
                    <a:pt x="706449" y="0"/>
                  </a:lnTo>
                  <a:lnTo>
                    <a:pt x="706449" y="1212788"/>
                  </a:lnTo>
                  <a:lnTo>
                    <a:pt x="0" y="12127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3">
                <a:extLs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2350921" y="1771295"/>
            <a:ext cx="2156297" cy="1592964"/>
            <a:chOff x="0" y="0"/>
            <a:chExt cx="2875062" cy="2123952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2875062" cy="2123952"/>
            </a:xfrm>
            <a:custGeom>
              <a:avLst/>
              <a:gdLst/>
              <a:ahLst/>
              <a:cxnLst/>
              <a:rect r="r" b="b" t="t" l="l"/>
              <a:pathLst>
                <a:path h="2123952" w="2875062">
                  <a:moveTo>
                    <a:pt x="0" y="0"/>
                  </a:moveTo>
                  <a:lnTo>
                    <a:pt x="2875062" y="0"/>
                  </a:lnTo>
                  <a:lnTo>
                    <a:pt x="2875062" y="2123952"/>
                  </a:lnTo>
                  <a:lnTo>
                    <a:pt x="0" y="21239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5"/>
              <a:stretch>
                <a:fillRect l="0" t="0" r="0" b="0"/>
              </a:stretch>
            </a:blip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1158168" y="431433"/>
              <a:ext cx="455237" cy="457734"/>
            </a:xfrm>
            <a:custGeom>
              <a:avLst/>
              <a:gdLst/>
              <a:ahLst/>
              <a:cxnLst/>
              <a:rect r="r" b="b" t="t" l="l"/>
              <a:pathLst>
                <a:path h="457734" w="455237">
                  <a:moveTo>
                    <a:pt x="0" y="0"/>
                  </a:moveTo>
                  <a:lnTo>
                    <a:pt x="455237" y="0"/>
                  </a:lnTo>
                  <a:lnTo>
                    <a:pt x="455237" y="457733"/>
                  </a:lnTo>
                  <a:lnTo>
                    <a:pt x="0" y="4577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5" id="55"/>
            <p:cNvSpPr txBox="true"/>
            <p:nvPr/>
          </p:nvSpPr>
          <p:spPr>
            <a:xfrm rot="0">
              <a:off x="1158168" y="936056"/>
              <a:ext cx="577799" cy="1419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6"/>
                </a:lnSpc>
                <a:spcBef>
                  <a:spcPct val="0"/>
                </a:spcBef>
              </a:pPr>
              <a:r>
                <a:rPr lang="en-US" sz="690">
                  <a:solidFill>
                    <a:srgbClr val="00ADEF"/>
                  </a:solidFill>
                  <a:latin typeface="Open Sans"/>
                  <a:ea typeface="Open Sans"/>
                  <a:cs typeface="Open Sans"/>
                  <a:sym typeface="Open Sans"/>
                </a:rPr>
                <a:t>WINDOWS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1547664" y="3983670"/>
            <a:ext cx="1721651" cy="1109839"/>
            <a:chOff x="0" y="0"/>
            <a:chExt cx="2295534" cy="147978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450530" y="0"/>
              <a:ext cx="758548" cy="853500"/>
            </a:xfrm>
            <a:custGeom>
              <a:avLst/>
              <a:gdLst/>
              <a:ahLst/>
              <a:cxnLst/>
              <a:rect r="r" b="b" t="t" l="l"/>
              <a:pathLst>
                <a:path h="853500" w="758548">
                  <a:moveTo>
                    <a:pt x="0" y="0"/>
                  </a:moveTo>
                  <a:lnTo>
                    <a:pt x="758548" y="0"/>
                  </a:lnTo>
                  <a:lnTo>
                    <a:pt x="758548" y="853500"/>
                  </a:lnTo>
                  <a:lnTo>
                    <a:pt x="0" y="853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0" y="169244"/>
              <a:ext cx="2295534" cy="1310541"/>
            </a:xfrm>
            <a:custGeom>
              <a:avLst/>
              <a:gdLst/>
              <a:ahLst/>
              <a:cxnLst/>
              <a:rect r="r" b="b" t="t" l="l"/>
              <a:pathLst>
                <a:path h="1310541" w="2295534">
                  <a:moveTo>
                    <a:pt x="0" y="0"/>
                  </a:moveTo>
                  <a:lnTo>
                    <a:pt x="2295534" y="0"/>
                  </a:lnTo>
                  <a:lnTo>
                    <a:pt x="2295534" y="1310541"/>
                  </a:lnTo>
                  <a:lnTo>
                    <a:pt x="0" y="1310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9" id="59"/>
          <p:cNvSpPr txBox="true"/>
          <p:nvPr/>
        </p:nvSpPr>
        <p:spPr>
          <a:xfrm rot="0">
            <a:off x="11511022" y="3550488"/>
            <a:ext cx="1575922" cy="263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9"/>
              </a:lnSpc>
            </a:pPr>
            <a:r>
              <a:rPr lang="en-US" sz="15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Banco de Dados</a:t>
            </a:r>
          </a:p>
        </p:txBody>
      </p:sp>
      <p:sp>
        <p:nvSpPr>
          <p:cNvPr name="Freeform 60" id="60"/>
          <p:cNvSpPr/>
          <p:nvPr/>
        </p:nvSpPr>
        <p:spPr>
          <a:xfrm flipH="false" flipV="false" rot="0">
            <a:off x="11855115" y="2944109"/>
            <a:ext cx="763418" cy="99006"/>
          </a:xfrm>
          <a:custGeom>
            <a:avLst/>
            <a:gdLst/>
            <a:ahLst/>
            <a:cxnLst/>
            <a:rect r="r" b="b" t="t" l="l"/>
            <a:pathLst>
              <a:path h="99006" w="763418">
                <a:moveTo>
                  <a:pt x="0" y="0"/>
                </a:moveTo>
                <a:lnTo>
                  <a:pt x="763418" y="0"/>
                </a:lnTo>
                <a:lnTo>
                  <a:pt x="763418" y="99006"/>
                </a:lnTo>
                <a:lnTo>
                  <a:pt x="0" y="99006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0">
            <a:off x="12041961" y="2404450"/>
            <a:ext cx="447256" cy="487821"/>
          </a:xfrm>
          <a:custGeom>
            <a:avLst/>
            <a:gdLst/>
            <a:ahLst/>
            <a:cxnLst/>
            <a:rect r="r" b="b" t="t" l="l"/>
            <a:pathLst>
              <a:path h="487821" w="447256">
                <a:moveTo>
                  <a:pt x="0" y="0"/>
                </a:moveTo>
                <a:lnTo>
                  <a:pt x="447256" y="0"/>
                </a:lnTo>
                <a:lnTo>
                  <a:pt x="447256" y="487820"/>
                </a:lnTo>
                <a:lnTo>
                  <a:pt x="0" y="487820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-35104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0">
            <a:off x="11451427" y="2958374"/>
            <a:ext cx="351729" cy="321144"/>
          </a:xfrm>
          <a:custGeom>
            <a:avLst/>
            <a:gdLst/>
            <a:ahLst/>
            <a:cxnLst/>
            <a:rect r="r" b="b" t="t" l="l"/>
            <a:pathLst>
              <a:path h="321144" w="351729">
                <a:moveTo>
                  <a:pt x="0" y="0"/>
                </a:moveTo>
                <a:lnTo>
                  <a:pt x="351729" y="0"/>
                </a:lnTo>
                <a:lnTo>
                  <a:pt x="351729" y="321144"/>
                </a:lnTo>
                <a:lnTo>
                  <a:pt x="0" y="321144"/>
                </a:lnTo>
                <a:lnTo>
                  <a:pt x="0" y="0"/>
                </a:lnTo>
                <a:close/>
              </a:path>
            </a:pathLst>
          </a:custGeom>
          <a:blipFill>
            <a:blip r:embed="rId44"/>
            <a:stretch>
              <a:fillRect l="0" t="0" r="0" b="0"/>
            </a:stretch>
          </a:blipFill>
        </p:spPr>
      </p:sp>
      <p:sp>
        <p:nvSpPr>
          <p:cNvPr name="TextBox 63" id="63"/>
          <p:cNvSpPr txBox="true"/>
          <p:nvPr/>
        </p:nvSpPr>
        <p:spPr>
          <a:xfrm rot="0">
            <a:off x="11497396" y="2111768"/>
            <a:ext cx="1478855" cy="245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9"/>
              </a:lnSpc>
              <a:spcBef>
                <a:spcPct val="0"/>
              </a:spcBef>
            </a:pPr>
            <a:r>
              <a:rPr lang="en-US" b="true" sz="144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Máquina Virtual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1827155" y="3168084"/>
            <a:ext cx="387556" cy="18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6"/>
              </a:lnSpc>
              <a:spcBef>
                <a:spcPct val="0"/>
              </a:spcBef>
            </a:pPr>
            <a:r>
              <a:rPr lang="en-US" b="true" sz="110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Linux</a:t>
            </a:r>
          </a:p>
        </p:txBody>
      </p:sp>
      <p:sp>
        <p:nvSpPr>
          <p:cNvPr name="AutoShape 65" id="65"/>
          <p:cNvSpPr/>
          <p:nvPr/>
        </p:nvSpPr>
        <p:spPr>
          <a:xfrm>
            <a:off x="9860148" y="5150540"/>
            <a:ext cx="360309" cy="90590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66" id="66"/>
          <p:cNvSpPr/>
          <p:nvPr/>
        </p:nvSpPr>
        <p:spPr>
          <a:xfrm flipH="false" flipV="false" rot="-4900879">
            <a:off x="3214959" y="4324193"/>
            <a:ext cx="428219" cy="716685"/>
          </a:xfrm>
          <a:custGeom>
            <a:avLst/>
            <a:gdLst/>
            <a:ahLst/>
            <a:cxnLst/>
            <a:rect r="r" b="b" t="t" l="l"/>
            <a:pathLst>
              <a:path h="716685" w="428219">
                <a:moveTo>
                  <a:pt x="0" y="0"/>
                </a:moveTo>
                <a:lnTo>
                  <a:pt x="428220" y="0"/>
                </a:lnTo>
                <a:lnTo>
                  <a:pt x="428220" y="716685"/>
                </a:lnTo>
                <a:lnTo>
                  <a:pt x="0" y="716685"/>
                </a:lnTo>
                <a:lnTo>
                  <a:pt x="0" y="0"/>
                </a:lnTo>
                <a:close/>
              </a:path>
            </a:pathLst>
          </a:custGeom>
          <a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7" id="67"/>
          <p:cNvSpPr txBox="true"/>
          <p:nvPr/>
        </p:nvSpPr>
        <p:spPr>
          <a:xfrm rot="0">
            <a:off x="1314176" y="2758056"/>
            <a:ext cx="413481" cy="285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4"/>
              </a:lnSpc>
              <a:spcBef>
                <a:spcPct val="0"/>
              </a:spcBef>
            </a:pPr>
            <a:r>
              <a:rPr lang="en-US" b="true" sz="164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USB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4507217" y="1794596"/>
            <a:ext cx="2425917" cy="1001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6"/>
              </a:lnSpc>
            </a:pPr>
            <a:r>
              <a:rPr lang="en-US" sz="148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Processador: Intel core i5</a:t>
            </a:r>
          </a:p>
          <a:p>
            <a:pPr algn="l">
              <a:lnSpc>
                <a:spcPts val="2076"/>
              </a:lnSpc>
            </a:pPr>
            <a:r>
              <a:rPr lang="en-US" sz="148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Memória RAM: 8G</a:t>
            </a:r>
          </a:p>
          <a:p>
            <a:pPr algn="l">
              <a:lnSpc>
                <a:spcPts val="2076"/>
              </a:lnSpc>
            </a:pPr>
            <a:r>
              <a:rPr lang="en-US" sz="148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Windows 10/11</a:t>
            </a:r>
            <a:r>
              <a:rPr lang="en-US" sz="148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l">
              <a:lnSpc>
                <a:spcPts val="2076"/>
              </a:lnSpc>
              <a:spcBef>
                <a:spcPct val="0"/>
              </a:spcBef>
            </a:pPr>
            <a:r>
              <a:rPr lang="en-US" b="true" sz="148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Conexão:wi-fi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5403309" y="6599156"/>
            <a:ext cx="1369678" cy="335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4"/>
              </a:lnSpc>
              <a:spcBef>
                <a:spcPct val="0"/>
              </a:spcBef>
            </a:pPr>
            <a:r>
              <a:rPr lang="en-US" b="true" sz="198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Dashboard</a:t>
            </a:r>
          </a:p>
        </p:txBody>
      </p:sp>
      <p:grpSp>
        <p:nvGrpSpPr>
          <p:cNvPr name="Group 70" id="70"/>
          <p:cNvGrpSpPr/>
          <p:nvPr/>
        </p:nvGrpSpPr>
        <p:grpSpPr>
          <a:xfrm rot="0">
            <a:off x="14940952" y="2892270"/>
            <a:ext cx="640683" cy="921263"/>
            <a:chOff x="0" y="0"/>
            <a:chExt cx="854244" cy="1228351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24146" y="422399"/>
              <a:ext cx="805952" cy="805952"/>
            </a:xfrm>
            <a:custGeom>
              <a:avLst/>
              <a:gdLst/>
              <a:ahLst/>
              <a:cxnLst/>
              <a:rect r="r" b="b" t="t" l="l"/>
              <a:pathLst>
                <a:path h="805952" w="805952">
                  <a:moveTo>
                    <a:pt x="0" y="0"/>
                  </a:moveTo>
                  <a:lnTo>
                    <a:pt x="805952" y="0"/>
                  </a:lnTo>
                  <a:lnTo>
                    <a:pt x="805952" y="805952"/>
                  </a:lnTo>
                  <a:lnTo>
                    <a:pt x="0" y="8059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7">
                <a:extLs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2" id="72"/>
            <p:cNvSpPr txBox="true"/>
            <p:nvPr/>
          </p:nvSpPr>
          <p:spPr>
            <a:xfrm rot="0">
              <a:off x="0" y="-28575"/>
              <a:ext cx="854244" cy="2718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01"/>
                </a:lnSpc>
                <a:spcBef>
                  <a:spcPct val="0"/>
                </a:spcBef>
              </a:pPr>
              <a:r>
                <a:rPr lang="en-US" b="true" sz="121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Internet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DAGSXrJ4nGg</dc:identifier>
  <dcterms:modified xsi:type="dcterms:W3CDTF">2011-08-01T06:04:30Z</dcterms:modified>
  <cp:revision>1</cp:revision>
  <dc:title>IDENTIFICA UM PROBLEMA OU NECESSIDADE</dc:title>
</cp:coreProperties>
</file>