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rian Bold" charset="1" panose="020B080502020205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4217" y="600912"/>
            <a:ext cx="3445998" cy="3341027"/>
            <a:chOff x="0" y="0"/>
            <a:chExt cx="907588" cy="879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7588" cy="879941"/>
            </a:xfrm>
            <a:custGeom>
              <a:avLst/>
              <a:gdLst/>
              <a:ahLst/>
              <a:cxnLst/>
              <a:rect r="r" b="b" t="t" l="l"/>
              <a:pathLst>
                <a:path h="879941" w="907588">
                  <a:moveTo>
                    <a:pt x="44933" y="0"/>
                  </a:moveTo>
                  <a:lnTo>
                    <a:pt x="862655" y="0"/>
                  </a:lnTo>
                  <a:cubicBezTo>
                    <a:pt x="874572" y="0"/>
                    <a:pt x="886001" y="4734"/>
                    <a:pt x="894427" y="13161"/>
                  </a:cubicBezTo>
                  <a:cubicBezTo>
                    <a:pt x="902854" y="21587"/>
                    <a:pt x="907588" y="33016"/>
                    <a:pt x="907588" y="44933"/>
                  </a:cubicBezTo>
                  <a:lnTo>
                    <a:pt x="907588" y="835009"/>
                  </a:lnTo>
                  <a:cubicBezTo>
                    <a:pt x="907588" y="846925"/>
                    <a:pt x="902854" y="858354"/>
                    <a:pt x="894427" y="866781"/>
                  </a:cubicBezTo>
                  <a:cubicBezTo>
                    <a:pt x="886001" y="875207"/>
                    <a:pt x="874572" y="879941"/>
                    <a:pt x="862655" y="879941"/>
                  </a:cubicBezTo>
                  <a:lnTo>
                    <a:pt x="44933" y="879941"/>
                  </a:lnTo>
                  <a:cubicBezTo>
                    <a:pt x="20117" y="879941"/>
                    <a:pt x="0" y="859824"/>
                    <a:pt x="0" y="835009"/>
                  </a:cubicBezTo>
                  <a:lnTo>
                    <a:pt x="0" y="44933"/>
                  </a:lnTo>
                  <a:cubicBezTo>
                    <a:pt x="0" y="20117"/>
                    <a:pt x="20117" y="0"/>
                    <a:pt x="44933" y="0"/>
                  </a:cubicBezTo>
                  <a:close/>
                </a:path>
              </a:pathLst>
            </a:custGeom>
            <a:solidFill>
              <a:srgbClr val="0E61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07588" cy="91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21001" y="480946"/>
            <a:ext cx="3445998" cy="3341027"/>
            <a:chOff x="0" y="0"/>
            <a:chExt cx="907588" cy="8799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7588" cy="879941"/>
            </a:xfrm>
            <a:custGeom>
              <a:avLst/>
              <a:gdLst/>
              <a:ahLst/>
              <a:cxnLst/>
              <a:rect r="r" b="b" t="t" l="l"/>
              <a:pathLst>
                <a:path h="879941" w="907588">
                  <a:moveTo>
                    <a:pt x="44933" y="0"/>
                  </a:moveTo>
                  <a:lnTo>
                    <a:pt x="862655" y="0"/>
                  </a:lnTo>
                  <a:cubicBezTo>
                    <a:pt x="874572" y="0"/>
                    <a:pt x="886001" y="4734"/>
                    <a:pt x="894427" y="13161"/>
                  </a:cubicBezTo>
                  <a:cubicBezTo>
                    <a:pt x="902854" y="21587"/>
                    <a:pt x="907588" y="33016"/>
                    <a:pt x="907588" y="44933"/>
                  </a:cubicBezTo>
                  <a:lnTo>
                    <a:pt x="907588" y="835009"/>
                  </a:lnTo>
                  <a:cubicBezTo>
                    <a:pt x="907588" y="846925"/>
                    <a:pt x="902854" y="858354"/>
                    <a:pt x="894427" y="866781"/>
                  </a:cubicBezTo>
                  <a:cubicBezTo>
                    <a:pt x="886001" y="875207"/>
                    <a:pt x="874572" y="879941"/>
                    <a:pt x="862655" y="879941"/>
                  </a:cubicBezTo>
                  <a:lnTo>
                    <a:pt x="44933" y="879941"/>
                  </a:lnTo>
                  <a:cubicBezTo>
                    <a:pt x="20117" y="879941"/>
                    <a:pt x="0" y="859824"/>
                    <a:pt x="0" y="835009"/>
                  </a:cubicBezTo>
                  <a:lnTo>
                    <a:pt x="0" y="44933"/>
                  </a:lnTo>
                  <a:cubicBezTo>
                    <a:pt x="0" y="20117"/>
                    <a:pt x="20117" y="0"/>
                    <a:pt x="44933" y="0"/>
                  </a:cubicBezTo>
                  <a:close/>
                </a:path>
              </a:pathLst>
            </a:custGeom>
            <a:solidFill>
              <a:srgbClr val="0E61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07588" cy="91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540188" y="1273738"/>
            <a:ext cx="3207623" cy="1755445"/>
          </a:xfrm>
          <a:custGeom>
            <a:avLst/>
            <a:gdLst/>
            <a:ahLst/>
            <a:cxnLst/>
            <a:rect r="r" b="b" t="t" l="l"/>
            <a:pathLst>
              <a:path h="1755445" w="3207623">
                <a:moveTo>
                  <a:pt x="0" y="0"/>
                </a:moveTo>
                <a:lnTo>
                  <a:pt x="3207624" y="0"/>
                </a:lnTo>
                <a:lnTo>
                  <a:pt x="3207624" y="1755444"/>
                </a:lnTo>
                <a:lnTo>
                  <a:pt x="0" y="175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15073096" y="4957843"/>
            <a:ext cx="926411" cy="633136"/>
            <a:chOff x="0" y="0"/>
            <a:chExt cx="845949" cy="5781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45949" cy="578146"/>
            </a:xfrm>
            <a:custGeom>
              <a:avLst/>
              <a:gdLst/>
              <a:ahLst/>
              <a:cxnLst/>
              <a:rect r="r" b="b" t="t" l="l"/>
              <a:pathLst>
                <a:path h="578146" w="845949">
                  <a:moveTo>
                    <a:pt x="845949" y="289073"/>
                  </a:moveTo>
                  <a:lnTo>
                    <a:pt x="439549" y="0"/>
                  </a:lnTo>
                  <a:lnTo>
                    <a:pt x="439549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439549" y="374946"/>
                  </a:lnTo>
                  <a:lnTo>
                    <a:pt x="439549" y="578146"/>
                  </a:lnTo>
                  <a:lnTo>
                    <a:pt x="845949" y="2890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44349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737785" y="600912"/>
            <a:ext cx="3445998" cy="3341027"/>
            <a:chOff x="0" y="0"/>
            <a:chExt cx="907588" cy="8799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7588" cy="879941"/>
            </a:xfrm>
            <a:custGeom>
              <a:avLst/>
              <a:gdLst/>
              <a:ahLst/>
              <a:cxnLst/>
              <a:rect r="r" b="b" t="t" l="l"/>
              <a:pathLst>
                <a:path h="879941" w="907588">
                  <a:moveTo>
                    <a:pt x="44933" y="0"/>
                  </a:moveTo>
                  <a:lnTo>
                    <a:pt x="862655" y="0"/>
                  </a:lnTo>
                  <a:cubicBezTo>
                    <a:pt x="874572" y="0"/>
                    <a:pt x="886001" y="4734"/>
                    <a:pt x="894427" y="13161"/>
                  </a:cubicBezTo>
                  <a:cubicBezTo>
                    <a:pt x="902854" y="21587"/>
                    <a:pt x="907588" y="33016"/>
                    <a:pt x="907588" y="44933"/>
                  </a:cubicBezTo>
                  <a:lnTo>
                    <a:pt x="907588" y="835009"/>
                  </a:lnTo>
                  <a:cubicBezTo>
                    <a:pt x="907588" y="846925"/>
                    <a:pt x="902854" y="858354"/>
                    <a:pt x="894427" y="866781"/>
                  </a:cubicBezTo>
                  <a:cubicBezTo>
                    <a:pt x="886001" y="875207"/>
                    <a:pt x="874572" y="879941"/>
                    <a:pt x="862655" y="879941"/>
                  </a:cubicBezTo>
                  <a:lnTo>
                    <a:pt x="44933" y="879941"/>
                  </a:lnTo>
                  <a:cubicBezTo>
                    <a:pt x="20117" y="879941"/>
                    <a:pt x="0" y="859824"/>
                    <a:pt x="0" y="835009"/>
                  </a:cubicBezTo>
                  <a:lnTo>
                    <a:pt x="0" y="44933"/>
                  </a:lnTo>
                  <a:cubicBezTo>
                    <a:pt x="0" y="20117"/>
                    <a:pt x="20117" y="0"/>
                    <a:pt x="44933" y="0"/>
                  </a:cubicBezTo>
                  <a:close/>
                </a:path>
              </a:pathLst>
            </a:custGeom>
            <a:solidFill>
              <a:srgbClr val="0E617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7588" cy="91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575317" y="1501337"/>
            <a:ext cx="1779729" cy="2033976"/>
          </a:xfrm>
          <a:custGeom>
            <a:avLst/>
            <a:gdLst/>
            <a:ahLst/>
            <a:cxnLst/>
            <a:rect r="r" b="b" t="t" l="l"/>
            <a:pathLst>
              <a:path h="2033976" w="1779729">
                <a:moveTo>
                  <a:pt x="0" y="0"/>
                </a:moveTo>
                <a:lnTo>
                  <a:pt x="1779729" y="0"/>
                </a:lnTo>
                <a:lnTo>
                  <a:pt x="1779729" y="2033976"/>
                </a:lnTo>
                <a:lnTo>
                  <a:pt x="0" y="2033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291667" y="1126607"/>
            <a:ext cx="338234" cy="411226"/>
          </a:xfrm>
          <a:custGeom>
            <a:avLst/>
            <a:gdLst/>
            <a:ahLst/>
            <a:cxnLst/>
            <a:rect r="r" b="b" t="t" l="l"/>
            <a:pathLst>
              <a:path h="411226" w="338234">
                <a:moveTo>
                  <a:pt x="0" y="411226"/>
                </a:moveTo>
                <a:lnTo>
                  <a:pt x="0" y="0"/>
                </a:lnTo>
                <a:lnTo>
                  <a:pt x="338234" y="0"/>
                </a:lnTo>
                <a:lnTo>
                  <a:pt x="338234" y="411226"/>
                </a:lnTo>
                <a:lnTo>
                  <a:pt x="0" y="41122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5697" t="-14739" r="-45697" b="-14739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04217" y="5797307"/>
            <a:ext cx="3445998" cy="3341027"/>
            <a:chOff x="0" y="0"/>
            <a:chExt cx="907588" cy="8799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7588" cy="879941"/>
            </a:xfrm>
            <a:custGeom>
              <a:avLst/>
              <a:gdLst/>
              <a:ahLst/>
              <a:cxnLst/>
              <a:rect r="r" b="b" t="t" l="l"/>
              <a:pathLst>
                <a:path h="879941" w="907588">
                  <a:moveTo>
                    <a:pt x="44933" y="0"/>
                  </a:moveTo>
                  <a:lnTo>
                    <a:pt x="862655" y="0"/>
                  </a:lnTo>
                  <a:cubicBezTo>
                    <a:pt x="874572" y="0"/>
                    <a:pt x="886001" y="4734"/>
                    <a:pt x="894427" y="13161"/>
                  </a:cubicBezTo>
                  <a:cubicBezTo>
                    <a:pt x="902854" y="21587"/>
                    <a:pt x="907588" y="33016"/>
                    <a:pt x="907588" y="44933"/>
                  </a:cubicBezTo>
                  <a:lnTo>
                    <a:pt x="907588" y="835009"/>
                  </a:lnTo>
                  <a:cubicBezTo>
                    <a:pt x="907588" y="846925"/>
                    <a:pt x="902854" y="858354"/>
                    <a:pt x="894427" y="866781"/>
                  </a:cubicBezTo>
                  <a:cubicBezTo>
                    <a:pt x="886001" y="875207"/>
                    <a:pt x="874572" y="879941"/>
                    <a:pt x="862655" y="879941"/>
                  </a:cubicBezTo>
                  <a:lnTo>
                    <a:pt x="44933" y="879941"/>
                  </a:lnTo>
                  <a:cubicBezTo>
                    <a:pt x="20117" y="879941"/>
                    <a:pt x="0" y="859824"/>
                    <a:pt x="0" y="835009"/>
                  </a:cubicBezTo>
                  <a:lnTo>
                    <a:pt x="0" y="44933"/>
                  </a:lnTo>
                  <a:cubicBezTo>
                    <a:pt x="0" y="20117"/>
                    <a:pt x="20117" y="0"/>
                    <a:pt x="44933" y="0"/>
                  </a:cubicBezTo>
                  <a:close/>
                </a:path>
              </a:pathLst>
            </a:custGeom>
            <a:solidFill>
              <a:srgbClr val="0E617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07588" cy="91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737785" y="5797307"/>
            <a:ext cx="3445998" cy="3341027"/>
            <a:chOff x="0" y="0"/>
            <a:chExt cx="907588" cy="87994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07588" cy="879941"/>
            </a:xfrm>
            <a:custGeom>
              <a:avLst/>
              <a:gdLst/>
              <a:ahLst/>
              <a:cxnLst/>
              <a:rect r="r" b="b" t="t" l="l"/>
              <a:pathLst>
                <a:path h="879941" w="907588">
                  <a:moveTo>
                    <a:pt x="44933" y="0"/>
                  </a:moveTo>
                  <a:lnTo>
                    <a:pt x="862655" y="0"/>
                  </a:lnTo>
                  <a:cubicBezTo>
                    <a:pt x="874572" y="0"/>
                    <a:pt x="886001" y="4734"/>
                    <a:pt x="894427" y="13161"/>
                  </a:cubicBezTo>
                  <a:cubicBezTo>
                    <a:pt x="902854" y="21587"/>
                    <a:pt x="907588" y="33016"/>
                    <a:pt x="907588" y="44933"/>
                  </a:cubicBezTo>
                  <a:lnTo>
                    <a:pt x="907588" y="835009"/>
                  </a:lnTo>
                  <a:cubicBezTo>
                    <a:pt x="907588" y="846925"/>
                    <a:pt x="902854" y="858354"/>
                    <a:pt x="894427" y="866781"/>
                  </a:cubicBezTo>
                  <a:cubicBezTo>
                    <a:pt x="886001" y="875207"/>
                    <a:pt x="874572" y="879941"/>
                    <a:pt x="862655" y="879941"/>
                  </a:cubicBezTo>
                  <a:lnTo>
                    <a:pt x="44933" y="879941"/>
                  </a:lnTo>
                  <a:cubicBezTo>
                    <a:pt x="20117" y="879941"/>
                    <a:pt x="0" y="859824"/>
                    <a:pt x="0" y="835009"/>
                  </a:cubicBezTo>
                  <a:lnTo>
                    <a:pt x="0" y="44933"/>
                  </a:lnTo>
                  <a:cubicBezTo>
                    <a:pt x="0" y="20117"/>
                    <a:pt x="20117" y="0"/>
                    <a:pt x="44933" y="0"/>
                  </a:cubicBezTo>
                  <a:close/>
                </a:path>
              </a:pathLst>
            </a:custGeom>
            <a:solidFill>
              <a:srgbClr val="0E617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07588" cy="91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421001" y="5797307"/>
            <a:ext cx="3445998" cy="3341027"/>
            <a:chOff x="0" y="0"/>
            <a:chExt cx="907588" cy="87994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07588" cy="879941"/>
            </a:xfrm>
            <a:custGeom>
              <a:avLst/>
              <a:gdLst/>
              <a:ahLst/>
              <a:cxnLst/>
              <a:rect r="r" b="b" t="t" l="l"/>
              <a:pathLst>
                <a:path h="879941" w="907588">
                  <a:moveTo>
                    <a:pt x="44933" y="0"/>
                  </a:moveTo>
                  <a:lnTo>
                    <a:pt x="862655" y="0"/>
                  </a:lnTo>
                  <a:cubicBezTo>
                    <a:pt x="874572" y="0"/>
                    <a:pt x="886001" y="4734"/>
                    <a:pt x="894427" y="13161"/>
                  </a:cubicBezTo>
                  <a:cubicBezTo>
                    <a:pt x="902854" y="21587"/>
                    <a:pt x="907588" y="33016"/>
                    <a:pt x="907588" y="44933"/>
                  </a:cubicBezTo>
                  <a:lnTo>
                    <a:pt x="907588" y="835009"/>
                  </a:lnTo>
                  <a:cubicBezTo>
                    <a:pt x="907588" y="846925"/>
                    <a:pt x="902854" y="858354"/>
                    <a:pt x="894427" y="866781"/>
                  </a:cubicBezTo>
                  <a:cubicBezTo>
                    <a:pt x="886001" y="875207"/>
                    <a:pt x="874572" y="879941"/>
                    <a:pt x="862655" y="879941"/>
                  </a:cubicBezTo>
                  <a:lnTo>
                    <a:pt x="44933" y="879941"/>
                  </a:lnTo>
                  <a:cubicBezTo>
                    <a:pt x="20117" y="879941"/>
                    <a:pt x="0" y="859824"/>
                    <a:pt x="0" y="835009"/>
                  </a:cubicBezTo>
                  <a:lnTo>
                    <a:pt x="0" y="44933"/>
                  </a:lnTo>
                  <a:cubicBezTo>
                    <a:pt x="0" y="20117"/>
                    <a:pt x="20117" y="0"/>
                    <a:pt x="44933" y="0"/>
                  </a:cubicBezTo>
                  <a:close/>
                </a:path>
              </a:pathLst>
            </a:custGeom>
            <a:solidFill>
              <a:srgbClr val="0E617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07588" cy="91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7645564" y="6254087"/>
            <a:ext cx="2996872" cy="2427466"/>
          </a:xfrm>
          <a:custGeom>
            <a:avLst/>
            <a:gdLst/>
            <a:ahLst/>
            <a:cxnLst/>
            <a:rect r="r" b="b" t="t" l="l"/>
            <a:pathLst>
              <a:path h="2427466" w="2996872">
                <a:moveTo>
                  <a:pt x="0" y="0"/>
                </a:moveTo>
                <a:lnTo>
                  <a:pt x="2996872" y="0"/>
                </a:lnTo>
                <a:lnTo>
                  <a:pt x="2996872" y="2427466"/>
                </a:lnTo>
                <a:lnTo>
                  <a:pt x="0" y="2427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4027380" y="6211050"/>
            <a:ext cx="2866808" cy="2513541"/>
            <a:chOff x="0" y="0"/>
            <a:chExt cx="3822411" cy="335138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839655" y="2368631"/>
              <a:ext cx="982756" cy="982756"/>
            </a:xfrm>
            <a:custGeom>
              <a:avLst/>
              <a:gdLst/>
              <a:ahLst/>
              <a:cxnLst/>
              <a:rect r="r" b="b" t="t" l="l"/>
              <a:pathLst>
                <a:path h="982756" w="982756">
                  <a:moveTo>
                    <a:pt x="0" y="0"/>
                  </a:moveTo>
                  <a:lnTo>
                    <a:pt x="982756" y="0"/>
                  </a:lnTo>
                  <a:lnTo>
                    <a:pt x="982756" y="982756"/>
                  </a:lnTo>
                  <a:lnTo>
                    <a:pt x="0" y="982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942750" cy="2942750"/>
            </a:xfrm>
            <a:custGeom>
              <a:avLst/>
              <a:gdLst/>
              <a:ahLst/>
              <a:cxnLst/>
              <a:rect r="r" b="b" t="t" l="l"/>
              <a:pathLst>
                <a:path h="2942750" w="2942750">
                  <a:moveTo>
                    <a:pt x="0" y="0"/>
                  </a:moveTo>
                  <a:lnTo>
                    <a:pt x="2942750" y="0"/>
                  </a:lnTo>
                  <a:lnTo>
                    <a:pt x="2942750" y="2942750"/>
                  </a:lnTo>
                  <a:lnTo>
                    <a:pt x="0" y="2942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492315" y="6155451"/>
            <a:ext cx="2210669" cy="1069411"/>
          </a:xfrm>
          <a:custGeom>
            <a:avLst/>
            <a:gdLst/>
            <a:ahLst/>
            <a:cxnLst/>
            <a:rect r="r" b="b" t="t" l="l"/>
            <a:pathLst>
              <a:path h="1069411" w="2210669">
                <a:moveTo>
                  <a:pt x="0" y="0"/>
                </a:moveTo>
                <a:lnTo>
                  <a:pt x="2210670" y="0"/>
                </a:lnTo>
                <a:lnTo>
                  <a:pt x="2210670" y="1069411"/>
                </a:lnTo>
                <a:lnTo>
                  <a:pt x="0" y="10694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965853" y="7453462"/>
            <a:ext cx="1474263" cy="1684872"/>
          </a:xfrm>
          <a:custGeom>
            <a:avLst/>
            <a:gdLst/>
            <a:ahLst/>
            <a:cxnLst/>
            <a:rect r="r" b="b" t="t" l="l"/>
            <a:pathLst>
              <a:path h="1684872" w="1474263">
                <a:moveTo>
                  <a:pt x="0" y="0"/>
                </a:moveTo>
                <a:lnTo>
                  <a:pt x="1474263" y="0"/>
                </a:lnTo>
                <a:lnTo>
                  <a:pt x="1474263" y="1684872"/>
                </a:lnTo>
                <a:lnTo>
                  <a:pt x="0" y="1684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4625732" y="2047396"/>
            <a:ext cx="2719752" cy="633136"/>
            <a:chOff x="0" y="0"/>
            <a:chExt cx="2483531" cy="57814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942516" y="2047396"/>
            <a:ext cx="2719752" cy="633136"/>
            <a:chOff x="0" y="0"/>
            <a:chExt cx="2483531" cy="57814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10800000">
            <a:off x="10946914" y="7151252"/>
            <a:ext cx="2719752" cy="633136"/>
            <a:chOff x="0" y="0"/>
            <a:chExt cx="2483531" cy="57814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-10800000">
            <a:off x="4625732" y="7151252"/>
            <a:ext cx="2719752" cy="633136"/>
            <a:chOff x="0" y="0"/>
            <a:chExt cx="2483531" cy="57814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483531" cy="578146"/>
            </a:xfrm>
            <a:custGeom>
              <a:avLst/>
              <a:gdLst/>
              <a:ahLst/>
              <a:cxnLst/>
              <a:rect r="r" b="b" t="t" l="l"/>
              <a:pathLst>
                <a:path h="578146" w="2483531">
                  <a:moveTo>
                    <a:pt x="2483531" y="289073"/>
                  </a:moveTo>
                  <a:lnTo>
                    <a:pt x="2077131" y="0"/>
                  </a:lnTo>
                  <a:lnTo>
                    <a:pt x="2077131" y="203200"/>
                  </a:lnTo>
                  <a:lnTo>
                    <a:pt x="0" y="203200"/>
                  </a:lnTo>
                  <a:lnTo>
                    <a:pt x="0" y="374946"/>
                  </a:lnTo>
                  <a:lnTo>
                    <a:pt x="2077131" y="374946"/>
                  </a:lnTo>
                  <a:lnTo>
                    <a:pt x="2077131" y="578146"/>
                  </a:lnTo>
                  <a:lnTo>
                    <a:pt x="2483531" y="2890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165100"/>
              <a:ext cx="2381931" cy="20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true" flipV="false" rot="-616199">
            <a:off x="7950656" y="1160831"/>
            <a:ext cx="737530" cy="522725"/>
          </a:xfrm>
          <a:custGeom>
            <a:avLst/>
            <a:gdLst/>
            <a:ahLst/>
            <a:cxnLst/>
            <a:rect r="r" b="b" t="t" l="l"/>
            <a:pathLst>
              <a:path h="522725" w="737530">
                <a:moveTo>
                  <a:pt x="737530" y="0"/>
                </a:moveTo>
                <a:lnTo>
                  <a:pt x="0" y="0"/>
                </a:lnTo>
                <a:lnTo>
                  <a:pt x="0" y="522725"/>
                </a:lnTo>
                <a:lnTo>
                  <a:pt x="737530" y="522725"/>
                </a:lnTo>
                <a:lnTo>
                  <a:pt x="73753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101448" y="741022"/>
            <a:ext cx="718672" cy="532716"/>
          </a:xfrm>
          <a:custGeom>
            <a:avLst/>
            <a:gdLst/>
            <a:ahLst/>
            <a:cxnLst/>
            <a:rect r="r" b="b" t="t" l="l"/>
            <a:pathLst>
              <a:path h="532716" w="718672">
                <a:moveTo>
                  <a:pt x="0" y="0"/>
                </a:moveTo>
                <a:lnTo>
                  <a:pt x="718672" y="0"/>
                </a:lnTo>
                <a:lnTo>
                  <a:pt x="718672" y="532716"/>
                </a:lnTo>
                <a:lnTo>
                  <a:pt x="0" y="53271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446091" y="982839"/>
            <a:ext cx="2762250" cy="2762250"/>
          </a:xfrm>
          <a:custGeom>
            <a:avLst/>
            <a:gdLst/>
            <a:ahLst/>
            <a:cxnLst/>
            <a:rect r="r" b="b" t="t" l="l"/>
            <a:pathLst>
              <a:path h="2762250" w="2762250">
                <a:moveTo>
                  <a:pt x="0" y="0"/>
                </a:moveTo>
                <a:lnTo>
                  <a:pt x="2762250" y="0"/>
                </a:lnTo>
                <a:lnTo>
                  <a:pt x="2762250" y="2762250"/>
                </a:lnTo>
                <a:lnTo>
                  <a:pt x="0" y="276225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865523" y="3987461"/>
            <a:ext cx="3923385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IDENTIFICA UM PROBLEMA OU NECESSIDADE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473217" y="3865740"/>
            <a:ext cx="3341566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BUSCA A HF SYSTEM PARA AJUDAR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509211" y="3987461"/>
            <a:ext cx="3911942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É MONITORADO O NÍVEL DE ÁGUA DO RESERVATÓRIO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257194" y="9182100"/>
            <a:ext cx="3773611" cy="105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EXIBIDO NO DASHBOARD INFORMAÇÕES DE SEU RESERVATÓRIO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737785" y="9258935"/>
            <a:ext cx="3597032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true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CONFIGURAÇÃO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 DOS DASHBOARDS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12679" y="9185959"/>
            <a:ext cx="4106348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Arian Bold"/>
                <a:ea typeface="Arian Bold"/>
                <a:cs typeface="Arian Bold"/>
                <a:sym typeface="Arian Bold"/>
              </a:rPr>
              <a:t>APLICA AÇÕES DE ACORDO COM SUA NECESSIDADE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DAGSXrJ4nGg</dc:identifier>
  <dcterms:modified xsi:type="dcterms:W3CDTF">2011-08-01T06:04:30Z</dcterms:modified>
  <cp:revision>1</cp:revision>
  <dc:title>IDENTIFICA UM PROBLEMA OU NECESSIDADE</dc:title>
</cp:coreProperties>
</file>