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Horizon" panose="020B0604020202020204" charset="0"/>
      <p:regular r:id="rId3"/>
    </p:embeddedFont>
    <p:embeddedFont>
      <p:font typeface="Open Sans" panose="020B0606030504020204" pitchFamily="34" charset="0"/>
      <p:regular r:id="rId4"/>
    </p:embeddedFont>
    <p:embeddedFont>
      <p:font typeface="Open Sans Bold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6/11/relationships/changesInfo" Target="changesInfos/changesInfo1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Raffu" userId="945fbc0a8965b131" providerId="LiveId" clId="{EE5C30AE-3C6D-4CFE-8746-2AA061EDFAAD}"/>
    <pc:docChg chg="modSld">
      <pc:chgData name="Matheus Raffu" userId="945fbc0a8965b131" providerId="LiveId" clId="{EE5C30AE-3C6D-4CFE-8746-2AA061EDFAAD}" dt="2024-10-19T02:46:49.126" v="0" actId="1076"/>
      <pc:docMkLst>
        <pc:docMk/>
      </pc:docMkLst>
      <pc:sldChg chg="modSp mod">
        <pc:chgData name="Matheus Raffu" userId="945fbc0a8965b131" providerId="LiveId" clId="{EE5C30AE-3C6D-4CFE-8746-2AA061EDFAAD}" dt="2024-10-19T02:46:49.126" v="0" actId="1076"/>
        <pc:sldMkLst>
          <pc:docMk/>
          <pc:sldMk cId="0" sldId="256"/>
        </pc:sldMkLst>
        <pc:grpChg chg="mod">
          <ac:chgData name="Matheus Raffu" userId="945fbc0a8965b131" providerId="LiveId" clId="{EE5C30AE-3C6D-4CFE-8746-2AA061EDFAAD}" dt="2024-10-19T02:46:49.126" v="0" actId="1076"/>
          <ac:grpSpMkLst>
            <pc:docMk/>
            <pc:sldMk cId="0" sldId="256"/>
            <ac:grpSpMk id="18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36" Type="http://schemas.openxmlformats.org/officeDocument/2006/relationships/image" Target="../media/image35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svg"/><Relationship Id="rId48" Type="http://schemas.openxmlformats.org/officeDocument/2006/relationships/image" Target="../media/image47.sv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02802" y="4538590"/>
            <a:ext cx="3118533" cy="1902305"/>
            <a:chOff x="0" y="0"/>
            <a:chExt cx="4158044" cy="25364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58044" cy="2536407"/>
            </a:xfrm>
            <a:custGeom>
              <a:avLst/>
              <a:gdLst/>
              <a:ahLst/>
              <a:cxnLst/>
              <a:rect l="l" t="t" r="r" b="b"/>
              <a:pathLst>
                <a:path w="4158044" h="2536407">
                  <a:moveTo>
                    <a:pt x="0" y="0"/>
                  </a:moveTo>
                  <a:lnTo>
                    <a:pt x="4158044" y="0"/>
                  </a:lnTo>
                  <a:lnTo>
                    <a:pt x="4158044" y="2536407"/>
                  </a:lnTo>
                  <a:lnTo>
                    <a:pt x="0" y="2536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934207" y="237097"/>
              <a:ext cx="2289630" cy="1757291"/>
            </a:xfrm>
            <a:custGeom>
              <a:avLst/>
              <a:gdLst/>
              <a:ahLst/>
              <a:cxnLst/>
              <a:rect l="l" t="t" r="r" b="b"/>
              <a:pathLst>
                <a:path w="2289630" h="1757291">
                  <a:moveTo>
                    <a:pt x="0" y="0"/>
                  </a:moveTo>
                  <a:lnTo>
                    <a:pt x="2289630" y="0"/>
                  </a:lnTo>
                  <a:lnTo>
                    <a:pt x="2289630" y="1757291"/>
                  </a:lnTo>
                  <a:lnTo>
                    <a:pt x="0" y="1757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Freeform 5"/>
          <p:cNvSpPr/>
          <p:nvPr/>
        </p:nvSpPr>
        <p:spPr>
          <a:xfrm rot="3794656">
            <a:off x="15611387" y="3590639"/>
            <a:ext cx="761241" cy="492903"/>
          </a:xfrm>
          <a:custGeom>
            <a:avLst/>
            <a:gdLst/>
            <a:ahLst/>
            <a:cxnLst/>
            <a:rect l="l" t="t" r="r" b="b"/>
            <a:pathLst>
              <a:path w="761241" h="492903">
                <a:moveTo>
                  <a:pt x="0" y="0"/>
                </a:moveTo>
                <a:lnTo>
                  <a:pt x="761241" y="0"/>
                </a:lnTo>
                <a:lnTo>
                  <a:pt x="761241" y="492903"/>
                </a:lnTo>
                <a:lnTo>
                  <a:pt x="0" y="4929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6" name="Group 6"/>
          <p:cNvGrpSpPr/>
          <p:nvPr/>
        </p:nvGrpSpPr>
        <p:grpSpPr>
          <a:xfrm>
            <a:off x="11160449" y="3118946"/>
            <a:ext cx="2277068" cy="2183605"/>
            <a:chOff x="0" y="0"/>
            <a:chExt cx="599721" cy="5751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9721" cy="575106"/>
            </a:xfrm>
            <a:custGeom>
              <a:avLst/>
              <a:gdLst/>
              <a:ahLst/>
              <a:cxnLst/>
              <a:rect l="l" t="t" r="r" b="b"/>
              <a:pathLst>
                <a:path w="599721" h="575106">
                  <a:moveTo>
                    <a:pt x="241397" y="0"/>
                  </a:moveTo>
                  <a:lnTo>
                    <a:pt x="358325" y="0"/>
                  </a:lnTo>
                  <a:cubicBezTo>
                    <a:pt x="491645" y="0"/>
                    <a:pt x="599721" y="108077"/>
                    <a:pt x="599721" y="241397"/>
                  </a:cubicBezTo>
                  <a:lnTo>
                    <a:pt x="599721" y="333709"/>
                  </a:lnTo>
                  <a:cubicBezTo>
                    <a:pt x="599721" y="397732"/>
                    <a:pt x="574289" y="459132"/>
                    <a:pt x="529018" y="504402"/>
                  </a:cubicBezTo>
                  <a:cubicBezTo>
                    <a:pt x="483747" y="549673"/>
                    <a:pt x="422347" y="575106"/>
                    <a:pt x="358325" y="575106"/>
                  </a:cubicBezTo>
                  <a:lnTo>
                    <a:pt x="241397" y="575106"/>
                  </a:lnTo>
                  <a:cubicBezTo>
                    <a:pt x="177374" y="575106"/>
                    <a:pt x="115974" y="549673"/>
                    <a:pt x="70703" y="504402"/>
                  </a:cubicBezTo>
                  <a:cubicBezTo>
                    <a:pt x="25433" y="459132"/>
                    <a:pt x="0" y="397732"/>
                    <a:pt x="0" y="333709"/>
                  </a:cubicBezTo>
                  <a:lnTo>
                    <a:pt x="0" y="241397"/>
                  </a:lnTo>
                  <a:cubicBezTo>
                    <a:pt x="0" y="177374"/>
                    <a:pt x="25433" y="115974"/>
                    <a:pt x="70703" y="70703"/>
                  </a:cubicBezTo>
                  <a:cubicBezTo>
                    <a:pt x="115974" y="25433"/>
                    <a:pt x="177374" y="0"/>
                    <a:pt x="2413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99721" cy="613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481156" y="1397894"/>
            <a:ext cx="6473625" cy="7505293"/>
            <a:chOff x="0" y="0"/>
            <a:chExt cx="1704988" cy="19767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04988" cy="1976703"/>
            </a:xfrm>
            <a:custGeom>
              <a:avLst/>
              <a:gdLst/>
              <a:ahLst/>
              <a:cxnLst/>
              <a:rect l="l" t="t" r="r" b="b"/>
              <a:pathLst>
                <a:path w="1704988" h="1976703">
                  <a:moveTo>
                    <a:pt x="84910" y="0"/>
                  </a:moveTo>
                  <a:lnTo>
                    <a:pt x="1620077" y="0"/>
                  </a:lnTo>
                  <a:cubicBezTo>
                    <a:pt x="1666972" y="0"/>
                    <a:pt x="1704988" y="38016"/>
                    <a:pt x="1704988" y="84910"/>
                  </a:cubicBezTo>
                  <a:lnTo>
                    <a:pt x="1704988" y="1891793"/>
                  </a:lnTo>
                  <a:cubicBezTo>
                    <a:pt x="1704988" y="1938687"/>
                    <a:pt x="1666972" y="1976703"/>
                    <a:pt x="1620077" y="1976703"/>
                  </a:cubicBezTo>
                  <a:lnTo>
                    <a:pt x="84910" y="1976703"/>
                  </a:lnTo>
                  <a:cubicBezTo>
                    <a:pt x="38016" y="1976703"/>
                    <a:pt x="0" y="1938687"/>
                    <a:pt x="0" y="1891793"/>
                  </a:cubicBezTo>
                  <a:lnTo>
                    <a:pt x="0" y="84910"/>
                  </a:lnTo>
                  <a:cubicBezTo>
                    <a:pt x="0" y="38016"/>
                    <a:pt x="38016" y="0"/>
                    <a:pt x="849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704988" cy="2014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16711" y="5899317"/>
            <a:ext cx="3006279" cy="2746174"/>
            <a:chOff x="0" y="0"/>
            <a:chExt cx="791777" cy="72327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91777" cy="723272"/>
            </a:xfrm>
            <a:custGeom>
              <a:avLst/>
              <a:gdLst/>
              <a:ahLst/>
              <a:cxnLst/>
              <a:rect l="l" t="t" r="r" b="b"/>
              <a:pathLst>
                <a:path w="791777" h="723272">
                  <a:moveTo>
                    <a:pt x="182843" y="0"/>
                  </a:moveTo>
                  <a:lnTo>
                    <a:pt x="608934" y="0"/>
                  </a:lnTo>
                  <a:cubicBezTo>
                    <a:pt x="657427" y="0"/>
                    <a:pt x="703934" y="19264"/>
                    <a:pt x="738224" y="53553"/>
                  </a:cubicBezTo>
                  <a:cubicBezTo>
                    <a:pt x="772513" y="87843"/>
                    <a:pt x="791777" y="134350"/>
                    <a:pt x="791777" y="182843"/>
                  </a:cubicBezTo>
                  <a:lnTo>
                    <a:pt x="791777" y="540430"/>
                  </a:lnTo>
                  <a:cubicBezTo>
                    <a:pt x="791777" y="588922"/>
                    <a:pt x="772513" y="635429"/>
                    <a:pt x="738224" y="669719"/>
                  </a:cubicBezTo>
                  <a:cubicBezTo>
                    <a:pt x="703934" y="704009"/>
                    <a:pt x="657427" y="723272"/>
                    <a:pt x="608934" y="723272"/>
                  </a:cubicBezTo>
                  <a:lnTo>
                    <a:pt x="182843" y="723272"/>
                  </a:lnTo>
                  <a:cubicBezTo>
                    <a:pt x="81861" y="723272"/>
                    <a:pt x="0" y="641411"/>
                    <a:pt x="0" y="540430"/>
                  </a:cubicBezTo>
                  <a:lnTo>
                    <a:pt x="0" y="182843"/>
                  </a:lnTo>
                  <a:cubicBezTo>
                    <a:pt x="0" y="81861"/>
                    <a:pt x="81861" y="0"/>
                    <a:pt x="1828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791777" cy="7613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106684" y="3014795"/>
            <a:ext cx="2344568" cy="2398984"/>
            <a:chOff x="0" y="0"/>
            <a:chExt cx="617499" cy="63183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17499" cy="631831"/>
            </a:xfrm>
            <a:custGeom>
              <a:avLst/>
              <a:gdLst/>
              <a:ahLst/>
              <a:cxnLst/>
              <a:rect l="l" t="t" r="r" b="b"/>
              <a:pathLst>
                <a:path w="617499" h="631831">
                  <a:moveTo>
                    <a:pt x="234447" y="0"/>
                  </a:moveTo>
                  <a:lnTo>
                    <a:pt x="383053" y="0"/>
                  </a:lnTo>
                  <a:cubicBezTo>
                    <a:pt x="512534" y="0"/>
                    <a:pt x="617499" y="104965"/>
                    <a:pt x="617499" y="234447"/>
                  </a:cubicBezTo>
                  <a:lnTo>
                    <a:pt x="617499" y="397385"/>
                  </a:lnTo>
                  <a:cubicBezTo>
                    <a:pt x="617499" y="526866"/>
                    <a:pt x="512534" y="631831"/>
                    <a:pt x="383053" y="631831"/>
                  </a:cubicBezTo>
                  <a:lnTo>
                    <a:pt x="234447" y="631831"/>
                  </a:lnTo>
                  <a:cubicBezTo>
                    <a:pt x="104965" y="631831"/>
                    <a:pt x="0" y="526866"/>
                    <a:pt x="0" y="397385"/>
                  </a:cubicBezTo>
                  <a:lnTo>
                    <a:pt x="0" y="234447"/>
                  </a:lnTo>
                  <a:cubicBezTo>
                    <a:pt x="0" y="104965"/>
                    <a:pt x="104965" y="0"/>
                    <a:pt x="2344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617499" cy="669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746526" y="2681593"/>
            <a:ext cx="2980594" cy="2736641"/>
            <a:chOff x="0" y="0"/>
            <a:chExt cx="785012" cy="72076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85012" cy="720762"/>
            </a:xfrm>
            <a:custGeom>
              <a:avLst/>
              <a:gdLst/>
              <a:ahLst/>
              <a:cxnLst/>
              <a:rect l="l" t="t" r="r" b="b"/>
              <a:pathLst>
                <a:path w="785012" h="720762">
                  <a:moveTo>
                    <a:pt x="184418" y="0"/>
                  </a:moveTo>
                  <a:lnTo>
                    <a:pt x="600594" y="0"/>
                  </a:lnTo>
                  <a:cubicBezTo>
                    <a:pt x="649505" y="0"/>
                    <a:pt x="696412" y="19430"/>
                    <a:pt x="730997" y="54015"/>
                  </a:cubicBezTo>
                  <a:cubicBezTo>
                    <a:pt x="765583" y="88600"/>
                    <a:pt x="785012" y="135508"/>
                    <a:pt x="785012" y="184418"/>
                  </a:cubicBezTo>
                  <a:lnTo>
                    <a:pt x="785012" y="536343"/>
                  </a:lnTo>
                  <a:cubicBezTo>
                    <a:pt x="785012" y="585254"/>
                    <a:pt x="765583" y="632161"/>
                    <a:pt x="730997" y="666747"/>
                  </a:cubicBezTo>
                  <a:cubicBezTo>
                    <a:pt x="696412" y="701332"/>
                    <a:pt x="649505" y="720762"/>
                    <a:pt x="600594" y="720762"/>
                  </a:cubicBezTo>
                  <a:lnTo>
                    <a:pt x="184418" y="720762"/>
                  </a:lnTo>
                  <a:cubicBezTo>
                    <a:pt x="135508" y="720762"/>
                    <a:pt x="88600" y="701332"/>
                    <a:pt x="54015" y="666747"/>
                  </a:cubicBezTo>
                  <a:cubicBezTo>
                    <a:pt x="19430" y="632161"/>
                    <a:pt x="0" y="585254"/>
                    <a:pt x="0" y="536343"/>
                  </a:cubicBezTo>
                  <a:lnTo>
                    <a:pt x="0" y="184418"/>
                  </a:lnTo>
                  <a:cubicBezTo>
                    <a:pt x="0" y="135508"/>
                    <a:pt x="19430" y="88600"/>
                    <a:pt x="54015" y="54015"/>
                  </a:cubicBezTo>
                  <a:cubicBezTo>
                    <a:pt x="88600" y="19430"/>
                    <a:pt x="135508" y="0"/>
                    <a:pt x="1844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785012" cy="7588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 rot="94632">
            <a:off x="10277399" y="3639519"/>
            <a:ext cx="748348" cy="484555"/>
          </a:xfrm>
          <a:custGeom>
            <a:avLst/>
            <a:gdLst/>
            <a:ahLst/>
            <a:cxnLst/>
            <a:rect l="l" t="t" r="r" b="b"/>
            <a:pathLst>
              <a:path w="748348" h="484555">
                <a:moveTo>
                  <a:pt x="0" y="0"/>
                </a:moveTo>
                <a:lnTo>
                  <a:pt x="748348" y="0"/>
                </a:lnTo>
                <a:lnTo>
                  <a:pt x="748348" y="484555"/>
                </a:lnTo>
                <a:lnTo>
                  <a:pt x="0" y="4845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" name="Freeform 22"/>
          <p:cNvSpPr/>
          <p:nvPr/>
        </p:nvSpPr>
        <p:spPr>
          <a:xfrm>
            <a:off x="8408582" y="3931418"/>
            <a:ext cx="1740771" cy="487416"/>
          </a:xfrm>
          <a:custGeom>
            <a:avLst/>
            <a:gdLst/>
            <a:ahLst/>
            <a:cxnLst/>
            <a:rect l="l" t="t" r="r" b="b"/>
            <a:pathLst>
              <a:path w="1740771" h="487416">
                <a:moveTo>
                  <a:pt x="0" y="0"/>
                </a:moveTo>
                <a:lnTo>
                  <a:pt x="1740771" y="0"/>
                </a:lnTo>
                <a:lnTo>
                  <a:pt x="1740771" y="487416"/>
                </a:lnTo>
                <a:lnTo>
                  <a:pt x="0" y="4874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3" name="Freeform 23"/>
          <p:cNvSpPr/>
          <p:nvPr/>
        </p:nvSpPr>
        <p:spPr>
          <a:xfrm>
            <a:off x="8896718" y="2555865"/>
            <a:ext cx="650103" cy="672811"/>
          </a:xfrm>
          <a:custGeom>
            <a:avLst/>
            <a:gdLst/>
            <a:ahLst/>
            <a:cxnLst/>
            <a:rect l="l" t="t" r="r" b="b"/>
            <a:pathLst>
              <a:path w="650103" h="672811">
                <a:moveTo>
                  <a:pt x="0" y="0"/>
                </a:moveTo>
                <a:lnTo>
                  <a:pt x="650103" y="0"/>
                </a:lnTo>
                <a:lnTo>
                  <a:pt x="650103" y="672811"/>
                </a:lnTo>
                <a:lnTo>
                  <a:pt x="0" y="6728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24" name="Group 24"/>
          <p:cNvGrpSpPr/>
          <p:nvPr/>
        </p:nvGrpSpPr>
        <p:grpSpPr>
          <a:xfrm>
            <a:off x="9959915" y="888283"/>
            <a:ext cx="1794398" cy="764869"/>
            <a:chOff x="0" y="0"/>
            <a:chExt cx="2392531" cy="101982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14263" cy="1019826"/>
            </a:xfrm>
            <a:custGeom>
              <a:avLst/>
              <a:gdLst/>
              <a:ahLst/>
              <a:cxnLst/>
              <a:rect l="l" t="t" r="r" b="b"/>
              <a:pathLst>
                <a:path w="1014263" h="1019826">
                  <a:moveTo>
                    <a:pt x="0" y="0"/>
                  </a:moveTo>
                  <a:lnTo>
                    <a:pt x="1014263" y="0"/>
                  </a:lnTo>
                  <a:lnTo>
                    <a:pt x="1014263" y="1019826"/>
                  </a:lnTo>
                  <a:lnTo>
                    <a:pt x="0" y="1019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105202" y="333824"/>
              <a:ext cx="1287329" cy="323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53"/>
                </a:lnSpc>
                <a:spcBef>
                  <a:spcPct val="0"/>
                </a:spcBef>
              </a:pPr>
              <a:r>
                <a:rPr lang="en-US" sz="1538">
                  <a:solidFill>
                    <a:srgbClr val="00ADEF"/>
                  </a:solidFill>
                  <a:latin typeface="Open Sans"/>
                  <a:ea typeface="Open Sans"/>
                  <a:cs typeface="Open Sans"/>
                  <a:sym typeface="Open Sans"/>
                </a:rPr>
                <a:t>WINDOWS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79894" y="1028700"/>
            <a:ext cx="6502772" cy="8229600"/>
            <a:chOff x="0" y="0"/>
            <a:chExt cx="1712664" cy="216746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712664" cy="2167467"/>
            </a:xfrm>
            <a:custGeom>
              <a:avLst/>
              <a:gdLst/>
              <a:ahLst/>
              <a:cxnLst/>
              <a:rect l="l" t="t" r="r" b="b"/>
              <a:pathLst>
                <a:path w="1712664" h="2167467">
                  <a:moveTo>
                    <a:pt x="84530" y="0"/>
                  </a:moveTo>
                  <a:lnTo>
                    <a:pt x="1628135" y="0"/>
                  </a:lnTo>
                  <a:cubicBezTo>
                    <a:pt x="1674819" y="0"/>
                    <a:pt x="1712664" y="37845"/>
                    <a:pt x="1712664" y="84530"/>
                  </a:cubicBezTo>
                  <a:lnTo>
                    <a:pt x="1712664" y="2082937"/>
                  </a:lnTo>
                  <a:cubicBezTo>
                    <a:pt x="1712664" y="2129622"/>
                    <a:pt x="1674819" y="2167467"/>
                    <a:pt x="1628135" y="2167467"/>
                  </a:cubicBezTo>
                  <a:lnTo>
                    <a:pt x="84530" y="2167467"/>
                  </a:lnTo>
                  <a:cubicBezTo>
                    <a:pt x="37845" y="2167467"/>
                    <a:pt x="0" y="2129622"/>
                    <a:pt x="0" y="2082937"/>
                  </a:cubicBezTo>
                  <a:lnTo>
                    <a:pt x="0" y="84530"/>
                  </a:lnTo>
                  <a:cubicBezTo>
                    <a:pt x="0" y="37845"/>
                    <a:pt x="37845" y="0"/>
                    <a:pt x="845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71266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839407" y="3352902"/>
            <a:ext cx="1708892" cy="1870014"/>
            <a:chOff x="0" y="0"/>
            <a:chExt cx="2278522" cy="2493353"/>
          </a:xfrm>
        </p:grpSpPr>
        <p:sp>
          <p:nvSpPr>
            <p:cNvPr id="31" name="Freeform 31"/>
            <p:cNvSpPr/>
            <p:nvPr/>
          </p:nvSpPr>
          <p:spPr>
            <a:xfrm>
              <a:off x="659638" y="0"/>
              <a:ext cx="959245" cy="654031"/>
            </a:xfrm>
            <a:custGeom>
              <a:avLst/>
              <a:gdLst/>
              <a:ahLst/>
              <a:cxnLst/>
              <a:rect l="l" t="t" r="r" b="b"/>
              <a:pathLst>
                <a:path w="959245" h="654031">
                  <a:moveTo>
                    <a:pt x="0" y="0"/>
                  </a:moveTo>
                  <a:lnTo>
                    <a:pt x="959246" y="0"/>
                  </a:lnTo>
                  <a:lnTo>
                    <a:pt x="959246" y="654031"/>
                  </a:lnTo>
                  <a:lnTo>
                    <a:pt x="0" y="654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32"/>
            <p:cNvSpPr/>
            <p:nvPr/>
          </p:nvSpPr>
          <p:spPr>
            <a:xfrm rot="-1500387">
              <a:off x="270269" y="539890"/>
              <a:ext cx="1737983" cy="1664119"/>
            </a:xfrm>
            <a:custGeom>
              <a:avLst/>
              <a:gdLst/>
              <a:ahLst/>
              <a:cxnLst/>
              <a:rect l="l" t="t" r="r" b="b"/>
              <a:pathLst>
                <a:path w="1737983" h="1664119">
                  <a:moveTo>
                    <a:pt x="0" y="0"/>
                  </a:moveTo>
                  <a:lnTo>
                    <a:pt x="1737984" y="0"/>
                  </a:lnTo>
                  <a:lnTo>
                    <a:pt x="1737984" y="1664119"/>
                  </a:lnTo>
                  <a:lnTo>
                    <a:pt x="0" y="166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3" name="Freeform 33"/>
          <p:cNvSpPr/>
          <p:nvPr/>
        </p:nvSpPr>
        <p:spPr>
          <a:xfrm rot="7193435">
            <a:off x="1235266" y="2773899"/>
            <a:ext cx="1442998" cy="1158006"/>
          </a:xfrm>
          <a:custGeom>
            <a:avLst/>
            <a:gdLst/>
            <a:ahLst/>
            <a:cxnLst/>
            <a:rect l="l" t="t" r="r" b="b"/>
            <a:pathLst>
              <a:path w="1442998" h="1158006">
                <a:moveTo>
                  <a:pt x="0" y="0"/>
                </a:moveTo>
                <a:lnTo>
                  <a:pt x="1442998" y="0"/>
                </a:lnTo>
                <a:lnTo>
                  <a:pt x="1442998" y="1158006"/>
                </a:lnTo>
                <a:lnTo>
                  <a:pt x="0" y="115800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4" name="Group 34"/>
          <p:cNvGrpSpPr/>
          <p:nvPr/>
        </p:nvGrpSpPr>
        <p:grpSpPr>
          <a:xfrm>
            <a:off x="2736463" y="6144948"/>
            <a:ext cx="2360750" cy="2645596"/>
            <a:chOff x="0" y="0"/>
            <a:chExt cx="3147667" cy="352746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3147667" cy="2990284"/>
            </a:xfrm>
            <a:custGeom>
              <a:avLst/>
              <a:gdLst/>
              <a:ahLst/>
              <a:cxnLst/>
              <a:rect l="l" t="t" r="r" b="b"/>
              <a:pathLst>
                <a:path w="3147667" h="2990284">
                  <a:moveTo>
                    <a:pt x="0" y="0"/>
                  </a:moveTo>
                  <a:lnTo>
                    <a:pt x="3147667" y="0"/>
                  </a:lnTo>
                  <a:lnTo>
                    <a:pt x="3147667" y="2990284"/>
                  </a:lnTo>
                  <a:lnTo>
                    <a:pt x="0" y="2990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939542" y="1183040"/>
              <a:ext cx="825629" cy="1204499"/>
            </a:xfrm>
            <a:custGeom>
              <a:avLst/>
              <a:gdLst/>
              <a:ahLst/>
              <a:cxnLst/>
              <a:rect l="l" t="t" r="r" b="b"/>
              <a:pathLst>
                <a:path w="825629" h="1204499">
                  <a:moveTo>
                    <a:pt x="0" y="0"/>
                  </a:moveTo>
                  <a:lnTo>
                    <a:pt x="825629" y="0"/>
                  </a:lnTo>
                  <a:lnTo>
                    <a:pt x="825629" y="1204499"/>
                  </a:lnTo>
                  <a:lnTo>
                    <a:pt x="0" y="12044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374355" y="3015052"/>
              <a:ext cx="2516336" cy="5124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2"/>
                </a:lnSpc>
                <a:spcBef>
                  <a:spcPct val="0"/>
                </a:spcBef>
              </a:pPr>
              <a:r>
                <a:rPr lang="en-US" sz="2323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Reservatório</a:t>
              </a:r>
            </a:p>
          </p:txBody>
        </p:sp>
      </p:grpSp>
      <p:sp>
        <p:nvSpPr>
          <p:cNvPr id="38" name="Freeform 38"/>
          <p:cNvSpPr/>
          <p:nvPr/>
        </p:nvSpPr>
        <p:spPr>
          <a:xfrm rot="10392795" flipH="1" flipV="1">
            <a:off x="6555276" y="3175368"/>
            <a:ext cx="993020" cy="642980"/>
          </a:xfrm>
          <a:custGeom>
            <a:avLst/>
            <a:gdLst/>
            <a:ahLst/>
            <a:cxnLst/>
            <a:rect l="l" t="t" r="r" b="b"/>
            <a:pathLst>
              <a:path w="993020" h="642980">
                <a:moveTo>
                  <a:pt x="993020" y="642981"/>
                </a:moveTo>
                <a:lnTo>
                  <a:pt x="0" y="642981"/>
                </a:lnTo>
                <a:lnTo>
                  <a:pt x="0" y="0"/>
                </a:lnTo>
                <a:lnTo>
                  <a:pt x="993020" y="0"/>
                </a:lnTo>
                <a:lnTo>
                  <a:pt x="993020" y="642981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9" name="Group 39"/>
          <p:cNvGrpSpPr/>
          <p:nvPr/>
        </p:nvGrpSpPr>
        <p:grpSpPr>
          <a:xfrm>
            <a:off x="10057319" y="6314714"/>
            <a:ext cx="1949910" cy="1959488"/>
            <a:chOff x="0" y="0"/>
            <a:chExt cx="2599880" cy="2612650"/>
          </a:xfrm>
        </p:grpSpPr>
        <p:sp>
          <p:nvSpPr>
            <p:cNvPr id="40" name="Freeform 40"/>
            <p:cNvSpPr/>
            <p:nvPr/>
          </p:nvSpPr>
          <p:spPr>
            <a:xfrm>
              <a:off x="0" y="59268"/>
              <a:ext cx="839961" cy="1184560"/>
            </a:xfrm>
            <a:custGeom>
              <a:avLst/>
              <a:gdLst/>
              <a:ahLst/>
              <a:cxnLst/>
              <a:rect l="l" t="t" r="r" b="b"/>
              <a:pathLst>
                <a:path w="839961" h="1184560">
                  <a:moveTo>
                    <a:pt x="0" y="0"/>
                  </a:moveTo>
                  <a:lnTo>
                    <a:pt x="839961" y="0"/>
                  </a:lnTo>
                  <a:lnTo>
                    <a:pt x="839961" y="1184560"/>
                  </a:lnTo>
                  <a:lnTo>
                    <a:pt x="0" y="11845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1338367" y="0"/>
              <a:ext cx="1222357" cy="1435343"/>
            </a:xfrm>
            <a:custGeom>
              <a:avLst/>
              <a:gdLst/>
              <a:ahLst/>
              <a:cxnLst/>
              <a:rect l="l" t="t" r="r" b="b"/>
              <a:pathLst>
                <a:path w="1222357" h="1435343">
                  <a:moveTo>
                    <a:pt x="0" y="0"/>
                  </a:moveTo>
                  <a:lnTo>
                    <a:pt x="1222357" y="0"/>
                  </a:lnTo>
                  <a:lnTo>
                    <a:pt x="1222357" y="1435343"/>
                  </a:lnTo>
                  <a:lnTo>
                    <a:pt x="0" y="1435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0" y="1697162"/>
              <a:ext cx="839961" cy="915488"/>
            </a:xfrm>
            <a:custGeom>
              <a:avLst/>
              <a:gdLst/>
              <a:ahLst/>
              <a:cxnLst/>
              <a:rect l="l" t="t" r="r" b="b"/>
              <a:pathLst>
                <a:path w="839961" h="915488">
                  <a:moveTo>
                    <a:pt x="0" y="0"/>
                  </a:moveTo>
                  <a:lnTo>
                    <a:pt x="839961" y="0"/>
                  </a:lnTo>
                  <a:lnTo>
                    <a:pt x="839961" y="915488"/>
                  </a:lnTo>
                  <a:lnTo>
                    <a:pt x="0" y="9154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70229" y="1472021"/>
              <a:ext cx="499503" cy="208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5"/>
                </a:lnSpc>
              </a:pPr>
              <a:r>
                <a:rPr lang="en-US" sz="889">
                  <a:solidFill>
                    <a:srgbClr val="000000"/>
                  </a:solidFill>
                  <a:latin typeface="Horizon"/>
                  <a:ea typeface="Horizon"/>
                  <a:cs typeface="Horizon"/>
                  <a:sym typeface="Horizon"/>
                </a:rPr>
                <a:t>CSS</a:t>
              </a:r>
            </a:p>
          </p:txBody>
        </p:sp>
        <p:sp>
          <p:nvSpPr>
            <p:cNvPr id="44" name="Freeform 44"/>
            <p:cNvSpPr/>
            <p:nvPr/>
          </p:nvSpPr>
          <p:spPr>
            <a:xfrm>
              <a:off x="1502164" y="1717888"/>
              <a:ext cx="894762" cy="894762"/>
            </a:xfrm>
            <a:custGeom>
              <a:avLst/>
              <a:gdLst/>
              <a:ahLst/>
              <a:cxnLst/>
              <a:rect l="l" t="t" r="r" b="b"/>
              <a:pathLst>
                <a:path w="894762" h="894762">
                  <a:moveTo>
                    <a:pt x="0" y="0"/>
                  </a:moveTo>
                  <a:lnTo>
                    <a:pt x="894762" y="0"/>
                  </a:lnTo>
                  <a:lnTo>
                    <a:pt x="894762" y="894762"/>
                  </a:lnTo>
                  <a:lnTo>
                    <a:pt x="0" y="8947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1338367" y="1513354"/>
              <a:ext cx="1261513" cy="167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13"/>
                </a:lnSpc>
              </a:pPr>
              <a:r>
                <a:rPr lang="en-US" sz="724">
                  <a:solidFill>
                    <a:srgbClr val="000000"/>
                  </a:solidFill>
                  <a:latin typeface="Horizon"/>
                  <a:ea typeface="Horizon"/>
                  <a:cs typeface="Horizon"/>
                  <a:sym typeface="Horizon"/>
                </a:rPr>
                <a:t>JAVASCRIPT</a:t>
              </a:r>
            </a:p>
          </p:txBody>
        </p:sp>
      </p:grpSp>
      <p:sp>
        <p:nvSpPr>
          <p:cNvPr id="46" name="Freeform 46"/>
          <p:cNvSpPr/>
          <p:nvPr/>
        </p:nvSpPr>
        <p:spPr>
          <a:xfrm>
            <a:off x="10446798" y="5529360"/>
            <a:ext cx="946105" cy="718679"/>
          </a:xfrm>
          <a:custGeom>
            <a:avLst/>
            <a:gdLst/>
            <a:ahLst/>
            <a:cxnLst/>
            <a:rect l="l" t="t" r="r" b="b"/>
            <a:pathLst>
              <a:path w="946105" h="718679">
                <a:moveTo>
                  <a:pt x="0" y="0"/>
                </a:moveTo>
                <a:lnTo>
                  <a:pt x="946105" y="0"/>
                </a:lnTo>
                <a:lnTo>
                  <a:pt x="946105" y="718679"/>
                </a:lnTo>
                <a:lnTo>
                  <a:pt x="0" y="718679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-73668" r="-63784" b="-4208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7" name="Freeform 47"/>
          <p:cNvSpPr/>
          <p:nvPr/>
        </p:nvSpPr>
        <p:spPr>
          <a:xfrm rot="-8982011" flipH="1" flipV="1">
            <a:off x="14011082" y="2249388"/>
            <a:ext cx="983440" cy="636777"/>
          </a:xfrm>
          <a:custGeom>
            <a:avLst/>
            <a:gdLst/>
            <a:ahLst/>
            <a:cxnLst/>
            <a:rect l="l" t="t" r="r" b="b"/>
            <a:pathLst>
              <a:path w="983440" h="636777">
                <a:moveTo>
                  <a:pt x="983440" y="636778"/>
                </a:moveTo>
                <a:lnTo>
                  <a:pt x="0" y="636778"/>
                </a:lnTo>
                <a:lnTo>
                  <a:pt x="0" y="0"/>
                </a:lnTo>
                <a:lnTo>
                  <a:pt x="983440" y="0"/>
                </a:lnTo>
                <a:lnTo>
                  <a:pt x="983440" y="63677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8" name="Group 48"/>
          <p:cNvGrpSpPr/>
          <p:nvPr/>
        </p:nvGrpSpPr>
        <p:grpSpPr>
          <a:xfrm>
            <a:off x="3341553" y="4892875"/>
            <a:ext cx="3336288" cy="1355164"/>
            <a:chOff x="0" y="0"/>
            <a:chExt cx="4448384" cy="1806886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513062" cy="945664"/>
            </a:xfrm>
            <a:custGeom>
              <a:avLst/>
              <a:gdLst/>
              <a:ahLst/>
              <a:cxnLst/>
              <a:rect l="l" t="t" r="r" b="b"/>
              <a:pathLst>
                <a:path w="1513062" h="945664">
                  <a:moveTo>
                    <a:pt x="0" y="0"/>
                  </a:moveTo>
                  <a:lnTo>
                    <a:pt x="1513062" y="0"/>
                  </a:lnTo>
                  <a:lnTo>
                    <a:pt x="1513062" y="945664"/>
                  </a:lnTo>
                  <a:lnTo>
                    <a:pt x="0" y="945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1824243" y="-4617"/>
              <a:ext cx="2624141" cy="6935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138"/>
                </a:lnSpc>
              </a:pPr>
              <a:r>
                <a:rPr lang="en-US" sz="1527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Sensor Ultrassônico </a:t>
              </a:r>
            </a:p>
            <a:p>
              <a:pPr algn="just">
                <a:lnSpc>
                  <a:spcPts val="2138"/>
                </a:lnSpc>
                <a:spcBef>
                  <a:spcPct val="0"/>
                </a:spcBef>
              </a:pPr>
              <a:r>
                <a:rPr lang="en-US" sz="1527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HC SR04</a:t>
              </a:r>
            </a:p>
          </p:txBody>
        </p:sp>
        <p:sp>
          <p:nvSpPr>
            <p:cNvPr id="51" name="Freeform 51"/>
            <p:cNvSpPr/>
            <p:nvPr/>
          </p:nvSpPr>
          <p:spPr>
            <a:xfrm rot="5400000">
              <a:off x="403306" y="847267"/>
              <a:ext cx="706449" cy="1212788"/>
            </a:xfrm>
            <a:custGeom>
              <a:avLst/>
              <a:gdLst/>
              <a:ahLst/>
              <a:cxnLst/>
              <a:rect l="l" t="t" r="r" b="b"/>
              <a:pathLst>
                <a:path w="706449" h="1212788">
                  <a:moveTo>
                    <a:pt x="0" y="0"/>
                  </a:moveTo>
                  <a:lnTo>
                    <a:pt x="706449" y="0"/>
                  </a:lnTo>
                  <a:lnTo>
                    <a:pt x="706449" y="1212788"/>
                  </a:lnTo>
                  <a:lnTo>
                    <a:pt x="0" y="12127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3">
                <a:extLs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2350921" y="1771295"/>
            <a:ext cx="2156297" cy="1592964"/>
            <a:chOff x="0" y="0"/>
            <a:chExt cx="2875062" cy="2123952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2875062" cy="2123952"/>
            </a:xfrm>
            <a:custGeom>
              <a:avLst/>
              <a:gdLst/>
              <a:ahLst/>
              <a:cxnLst/>
              <a:rect l="l" t="t" r="r" b="b"/>
              <a:pathLst>
                <a:path w="2875062" h="2123952">
                  <a:moveTo>
                    <a:pt x="0" y="0"/>
                  </a:moveTo>
                  <a:lnTo>
                    <a:pt x="2875062" y="0"/>
                  </a:lnTo>
                  <a:lnTo>
                    <a:pt x="2875062" y="2123952"/>
                  </a:lnTo>
                  <a:lnTo>
                    <a:pt x="0" y="2123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5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1158168" y="431433"/>
              <a:ext cx="455237" cy="457734"/>
            </a:xfrm>
            <a:custGeom>
              <a:avLst/>
              <a:gdLst/>
              <a:ahLst/>
              <a:cxnLst/>
              <a:rect l="l" t="t" r="r" b="b"/>
              <a:pathLst>
                <a:path w="455237" h="457734">
                  <a:moveTo>
                    <a:pt x="0" y="0"/>
                  </a:moveTo>
                  <a:lnTo>
                    <a:pt x="455237" y="0"/>
                  </a:lnTo>
                  <a:lnTo>
                    <a:pt x="455237" y="457733"/>
                  </a:lnTo>
                  <a:lnTo>
                    <a:pt x="0" y="4577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1158168" y="936056"/>
              <a:ext cx="577799" cy="1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6"/>
                </a:lnSpc>
                <a:spcBef>
                  <a:spcPct val="0"/>
                </a:spcBef>
              </a:pPr>
              <a:r>
                <a:rPr lang="en-US" sz="690">
                  <a:solidFill>
                    <a:srgbClr val="00ADEF"/>
                  </a:solidFill>
                  <a:latin typeface="Open Sans"/>
                  <a:ea typeface="Open Sans"/>
                  <a:cs typeface="Open Sans"/>
                  <a:sym typeface="Open Sans"/>
                </a:rPr>
                <a:t>WINDOWS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1547664" y="3983670"/>
            <a:ext cx="1721651" cy="1109839"/>
            <a:chOff x="0" y="0"/>
            <a:chExt cx="2295534" cy="1479785"/>
          </a:xfrm>
        </p:grpSpPr>
        <p:sp>
          <p:nvSpPr>
            <p:cNvPr id="57" name="Freeform 57"/>
            <p:cNvSpPr/>
            <p:nvPr/>
          </p:nvSpPr>
          <p:spPr>
            <a:xfrm>
              <a:off x="450530" y="0"/>
              <a:ext cx="758548" cy="853500"/>
            </a:xfrm>
            <a:custGeom>
              <a:avLst/>
              <a:gdLst/>
              <a:ahLst/>
              <a:cxnLst/>
              <a:rect l="l" t="t" r="r" b="b"/>
              <a:pathLst>
                <a:path w="758548" h="853500">
                  <a:moveTo>
                    <a:pt x="0" y="0"/>
                  </a:moveTo>
                  <a:lnTo>
                    <a:pt x="758548" y="0"/>
                  </a:lnTo>
                  <a:lnTo>
                    <a:pt x="758548" y="853500"/>
                  </a:lnTo>
                  <a:lnTo>
                    <a:pt x="0" y="853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58"/>
            <p:cNvSpPr/>
            <p:nvPr/>
          </p:nvSpPr>
          <p:spPr>
            <a:xfrm>
              <a:off x="0" y="169244"/>
              <a:ext cx="2295534" cy="1310541"/>
            </a:xfrm>
            <a:custGeom>
              <a:avLst/>
              <a:gdLst/>
              <a:ahLst/>
              <a:cxnLst/>
              <a:rect l="l" t="t" r="r" b="b"/>
              <a:pathLst>
                <a:path w="2295534" h="1310541">
                  <a:moveTo>
                    <a:pt x="0" y="0"/>
                  </a:moveTo>
                  <a:lnTo>
                    <a:pt x="2295534" y="0"/>
                  </a:lnTo>
                  <a:lnTo>
                    <a:pt x="2295534" y="1310541"/>
                  </a:lnTo>
                  <a:lnTo>
                    <a:pt x="0" y="1310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9" name="TextBox 59"/>
          <p:cNvSpPr txBox="1"/>
          <p:nvPr/>
        </p:nvSpPr>
        <p:spPr>
          <a:xfrm>
            <a:off x="11511022" y="3550488"/>
            <a:ext cx="1575922" cy="26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9"/>
              </a:lnSpc>
            </a:pPr>
            <a:r>
              <a:rPr lang="en-US" sz="157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Banco de Dados</a:t>
            </a:r>
          </a:p>
        </p:txBody>
      </p:sp>
      <p:sp>
        <p:nvSpPr>
          <p:cNvPr id="60" name="Freeform 60"/>
          <p:cNvSpPr/>
          <p:nvPr/>
        </p:nvSpPr>
        <p:spPr>
          <a:xfrm>
            <a:off x="11855115" y="2944109"/>
            <a:ext cx="763418" cy="99006"/>
          </a:xfrm>
          <a:custGeom>
            <a:avLst/>
            <a:gdLst/>
            <a:ahLst/>
            <a:cxnLst/>
            <a:rect l="l" t="t" r="r" b="b"/>
            <a:pathLst>
              <a:path w="763418" h="99006">
                <a:moveTo>
                  <a:pt x="0" y="0"/>
                </a:moveTo>
                <a:lnTo>
                  <a:pt x="763418" y="0"/>
                </a:lnTo>
                <a:lnTo>
                  <a:pt x="763418" y="99006"/>
                </a:lnTo>
                <a:lnTo>
                  <a:pt x="0" y="99006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1" name="Freeform 61"/>
          <p:cNvSpPr/>
          <p:nvPr/>
        </p:nvSpPr>
        <p:spPr>
          <a:xfrm>
            <a:off x="12041961" y="2404450"/>
            <a:ext cx="447256" cy="487821"/>
          </a:xfrm>
          <a:custGeom>
            <a:avLst/>
            <a:gdLst/>
            <a:ahLst/>
            <a:cxnLst/>
            <a:rect l="l" t="t" r="r" b="b"/>
            <a:pathLst>
              <a:path w="447256" h="487821">
                <a:moveTo>
                  <a:pt x="0" y="0"/>
                </a:moveTo>
                <a:lnTo>
                  <a:pt x="447256" y="0"/>
                </a:lnTo>
                <a:lnTo>
                  <a:pt x="447256" y="487820"/>
                </a:lnTo>
                <a:lnTo>
                  <a:pt x="0" y="487820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r="-35104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2" name="Freeform 62"/>
          <p:cNvSpPr/>
          <p:nvPr/>
        </p:nvSpPr>
        <p:spPr>
          <a:xfrm>
            <a:off x="11451427" y="2958374"/>
            <a:ext cx="351729" cy="321144"/>
          </a:xfrm>
          <a:custGeom>
            <a:avLst/>
            <a:gdLst/>
            <a:ahLst/>
            <a:cxnLst/>
            <a:rect l="l" t="t" r="r" b="b"/>
            <a:pathLst>
              <a:path w="351729" h="321144">
                <a:moveTo>
                  <a:pt x="0" y="0"/>
                </a:moveTo>
                <a:lnTo>
                  <a:pt x="351729" y="0"/>
                </a:lnTo>
                <a:lnTo>
                  <a:pt x="351729" y="321144"/>
                </a:lnTo>
                <a:lnTo>
                  <a:pt x="0" y="321144"/>
                </a:lnTo>
                <a:lnTo>
                  <a:pt x="0" y="0"/>
                </a:lnTo>
                <a:close/>
              </a:path>
            </a:pathLst>
          </a:custGeom>
          <a:blipFill>
            <a:blip r:embed="rId4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3" name="TextBox 63"/>
          <p:cNvSpPr txBox="1"/>
          <p:nvPr/>
        </p:nvSpPr>
        <p:spPr>
          <a:xfrm>
            <a:off x="11497396" y="2111768"/>
            <a:ext cx="1478855" cy="245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19"/>
              </a:lnSpc>
              <a:spcBef>
                <a:spcPct val="0"/>
              </a:spcBef>
            </a:pPr>
            <a:r>
              <a:rPr lang="en-US" sz="1442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Máquina Virtual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1827155" y="3168084"/>
            <a:ext cx="387556" cy="18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6"/>
              </a:lnSpc>
              <a:spcBef>
                <a:spcPct val="0"/>
              </a:spcBef>
            </a:pPr>
            <a:r>
              <a:rPr lang="en-US" sz="110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Linux</a:t>
            </a:r>
          </a:p>
        </p:txBody>
      </p:sp>
      <p:sp>
        <p:nvSpPr>
          <p:cNvPr id="65" name="AutoShape 65"/>
          <p:cNvSpPr/>
          <p:nvPr/>
        </p:nvSpPr>
        <p:spPr>
          <a:xfrm>
            <a:off x="9860148" y="5150540"/>
            <a:ext cx="360309" cy="90590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66" name="Freeform 66"/>
          <p:cNvSpPr/>
          <p:nvPr/>
        </p:nvSpPr>
        <p:spPr>
          <a:xfrm rot="-4900879">
            <a:off x="3214959" y="4324193"/>
            <a:ext cx="428219" cy="716685"/>
          </a:xfrm>
          <a:custGeom>
            <a:avLst/>
            <a:gdLst/>
            <a:ahLst/>
            <a:cxnLst/>
            <a:rect l="l" t="t" r="r" b="b"/>
            <a:pathLst>
              <a:path w="428219" h="716685">
                <a:moveTo>
                  <a:pt x="0" y="0"/>
                </a:moveTo>
                <a:lnTo>
                  <a:pt x="428220" y="0"/>
                </a:lnTo>
                <a:lnTo>
                  <a:pt x="428220" y="716685"/>
                </a:lnTo>
                <a:lnTo>
                  <a:pt x="0" y="716685"/>
                </a:lnTo>
                <a:lnTo>
                  <a:pt x="0" y="0"/>
                </a:lnTo>
                <a:close/>
              </a:path>
            </a:pathLst>
          </a:custGeom>
          <a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7" name="TextBox 67"/>
          <p:cNvSpPr txBox="1"/>
          <p:nvPr/>
        </p:nvSpPr>
        <p:spPr>
          <a:xfrm>
            <a:off x="1314176" y="2758056"/>
            <a:ext cx="413481" cy="285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4"/>
              </a:lnSpc>
              <a:spcBef>
                <a:spcPct val="0"/>
              </a:spcBef>
            </a:pPr>
            <a:r>
              <a:rPr lang="en-US" sz="164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USB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4507217" y="1794596"/>
            <a:ext cx="2425917" cy="100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6"/>
              </a:lnSpc>
            </a:pPr>
            <a:r>
              <a:rPr lang="en-US" sz="1483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Processador: Intel core i5</a:t>
            </a:r>
          </a:p>
          <a:p>
            <a:pPr algn="l">
              <a:lnSpc>
                <a:spcPts val="2076"/>
              </a:lnSpc>
            </a:pPr>
            <a:r>
              <a:rPr lang="en-US" sz="1483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Memória RAM: 8G</a:t>
            </a:r>
          </a:p>
          <a:p>
            <a:pPr algn="l">
              <a:lnSpc>
                <a:spcPts val="2076"/>
              </a:lnSpc>
            </a:pPr>
            <a:r>
              <a:rPr lang="en-US" sz="1483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Windows 10/11</a:t>
            </a:r>
            <a:r>
              <a:rPr lang="en-US" sz="14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2076"/>
              </a:lnSpc>
              <a:spcBef>
                <a:spcPct val="0"/>
              </a:spcBef>
            </a:pPr>
            <a:r>
              <a:rPr lang="en-US" sz="1483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Conexão:wi-fi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5403309" y="6599156"/>
            <a:ext cx="1369678" cy="33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  <a:spcBef>
                <a:spcPct val="0"/>
              </a:spcBef>
            </a:pPr>
            <a:r>
              <a:rPr lang="en-US" sz="198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Dashboard</a:t>
            </a:r>
          </a:p>
        </p:txBody>
      </p:sp>
      <p:grpSp>
        <p:nvGrpSpPr>
          <p:cNvPr id="70" name="Group 70"/>
          <p:cNvGrpSpPr/>
          <p:nvPr/>
        </p:nvGrpSpPr>
        <p:grpSpPr>
          <a:xfrm>
            <a:off x="14940952" y="2892270"/>
            <a:ext cx="640683" cy="921263"/>
            <a:chOff x="0" y="0"/>
            <a:chExt cx="854244" cy="1228351"/>
          </a:xfrm>
        </p:grpSpPr>
        <p:sp>
          <p:nvSpPr>
            <p:cNvPr id="71" name="Freeform 71"/>
            <p:cNvSpPr/>
            <p:nvPr/>
          </p:nvSpPr>
          <p:spPr>
            <a:xfrm>
              <a:off x="24146" y="422399"/>
              <a:ext cx="805952" cy="805952"/>
            </a:xfrm>
            <a:custGeom>
              <a:avLst/>
              <a:gdLst/>
              <a:ahLst/>
              <a:cxnLst/>
              <a:rect l="l" t="t" r="r" b="b"/>
              <a:pathLst>
                <a:path w="805952" h="805952">
                  <a:moveTo>
                    <a:pt x="0" y="0"/>
                  </a:moveTo>
                  <a:lnTo>
                    <a:pt x="805952" y="0"/>
                  </a:lnTo>
                  <a:lnTo>
                    <a:pt x="805952" y="805952"/>
                  </a:lnTo>
                  <a:lnTo>
                    <a:pt x="0" y="805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7">
                <a:extLs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0" y="-28575"/>
              <a:ext cx="854244" cy="27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01"/>
                </a:lnSpc>
                <a:spcBef>
                  <a:spcPct val="0"/>
                </a:spcBef>
              </a:pPr>
              <a:r>
                <a:rPr lang="en-US" sz="121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Internet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Horizon</vt:lpstr>
      <vt:lpstr>Open Sans</vt:lpstr>
      <vt:lpstr>Arial</vt:lpstr>
      <vt:lpstr>Open Sans Bold</vt:lpstr>
      <vt:lpstr>Calibri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 UM PROBLEMA OU NECESSIDADE</dc:title>
  <cp:lastModifiedBy>Matheus Raffu</cp:lastModifiedBy>
  <cp:revision>1</cp:revision>
  <dcterms:created xsi:type="dcterms:W3CDTF">2006-08-16T00:00:00Z</dcterms:created>
  <dcterms:modified xsi:type="dcterms:W3CDTF">2024-10-19T02:46:58Z</dcterms:modified>
  <dc:identifier>DAGSXrJ4nGg</dc:identifier>
</cp:coreProperties>
</file>