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EABD3-4AAE-E5E6-D14A-0D0D4A311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CAD9A6-6F20-7339-B8D8-A6FA1BF88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FC98C-C51C-3E94-4156-D109D160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29E9FA-C467-FDD7-0C48-6E54DC2A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5A5AD-F001-123F-B24A-1F2E6AF5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49F96-EF28-78F0-8940-DD1AD7F6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748635-4B18-DD5A-53F9-4C24F873A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96C2E-6300-8C9B-0088-D99B3FAC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664318-9BB6-2F4A-5325-45B1E5A6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B67F6-C540-B220-F1DB-DA6EB630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29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2EDB6-DAC0-4871-DB6B-14B68577C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79774-701D-9309-97A5-B1398ABF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764F9-4FFF-58FF-78FC-10365825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57ED7-D032-115D-4A00-927CC1AB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BF8076-94F4-263B-FBBF-C11B3C5E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08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4D41E-EFA1-99D8-990A-01109863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CE96F-198A-1CCE-DB7E-C387C1EE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5582A1-C6F1-391F-22FB-C1F37015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4300C-07AE-7CC5-CBE1-8AF7098D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8FDDB-E968-55B4-B6EE-57F89023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54A35-9F7D-08F4-908B-AA4CD672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3185F-2ECD-EA63-4D3E-C2A481A6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DD054-9945-FB26-A7C8-B81828C3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53E63-25AA-E11E-0B44-EF0E0CD2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880922-BE02-A217-62A7-DD814138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66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20FB-E80B-9AA3-4771-E7B04B6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476EF-8898-4540-8564-D6E03CC5E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C05F7-3FA8-C11D-F31F-020D8E45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C34733-06BD-F15F-4E1E-1D24C44F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9E9B5-00D1-96B0-49E9-CAFDC85A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19730-49BA-E7E9-73AA-DAAA226A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1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DF24B-F004-2A55-E79B-5A954F7F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086C8-CE19-D2C2-1FD8-9662648E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746FA-E827-6E5D-1F93-9CB632B7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4461E8-9255-D546-A5E7-B5E501583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6F549C-AE68-6765-4F4F-5680280A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12497C-9460-B8D2-87FA-1D4E66E3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403478-1DC2-4171-FF90-7EF616D6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85C8F6-053D-72B9-16ED-EC71B831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83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A6664-A659-A981-7F7A-D5C8C63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FBF683-8BD6-281D-3AC8-B1195A65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195ACD-0637-C947-633C-D6B2B726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D515FB-245F-BB4B-37BC-067391D0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1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F099C2-C678-5D4B-DAAF-5B81B55C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F7FB73-1263-8C69-600F-F55E15E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31D409-142D-5281-1849-626A4C5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AA3A7-E8A0-ED40-A4AA-ACD22F8B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92D2D-3066-F9A2-90A3-8FD22F7E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FA4436-E2C5-0311-7386-05570430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87F5F0-430C-4CA3-93C1-3A5AE826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1CC89F-AA16-2995-E760-08416BDC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E45B3F-8B35-8E1B-D310-E6A6FF38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1BD5B-EB70-B186-4E60-994ACC24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8A1CF3-7AFF-E083-8BC3-0E8436628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B0C448-D91C-A1F4-6AA8-BBC2444D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4CC3F9-09E5-AC50-1A45-B0DD192F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9F9973-6A39-3081-CF3B-BF674BAE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D27F46-EDA3-3AFC-9F4E-18747157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181CAB-147E-B19F-1F34-D0AF1468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5B398-9034-F09E-CEAC-DD08FFFE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8B5B8-DE2C-D06F-D890-E91699CDB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69405-A6BB-4CC7-9F53-C3E6F5EE7A3C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25EF2-1731-6C0E-6B91-46BE29018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2FEFA-7D7D-40A9-3470-165DA9D1E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88378-C090-4E80-93DB-9AE6BF08D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93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111BEC6-A730-FDDE-C1FB-7F18A39E7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" y="299601"/>
            <a:ext cx="11088647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5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Raffu</dc:creator>
  <cp:lastModifiedBy>Matheus Raffu</cp:lastModifiedBy>
  <cp:revision>1</cp:revision>
  <dcterms:created xsi:type="dcterms:W3CDTF">2024-10-19T02:46:52Z</dcterms:created>
  <dcterms:modified xsi:type="dcterms:W3CDTF">2024-10-19T02:48:30Z</dcterms:modified>
</cp:coreProperties>
</file>