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83BE-320F-54A0-6CA6-F8F68CB4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AA5B75-48F2-D449-DF64-95BDF353F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9F4E24-73BA-6886-D1CE-B6EBB4DA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173-9F5B-40E1-8C67-CF971138E76E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BBC9A-13EB-9215-614A-2FA3E880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50087B-108D-5C50-1CAA-3FB994F8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47A2-A3EF-4139-8E3F-9F0C87E7E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FE7ED-E831-CACD-3C54-43728A6F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2E15E-82DB-2667-0C76-0C05105E7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279DE-D7FE-F482-A018-5738CFEF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173-9F5B-40E1-8C67-CF971138E76E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0BF98D-91D5-BF80-B29D-4A6A7542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446D63-E466-BBFA-10E8-A49FF328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47A2-A3EF-4139-8E3F-9F0C87E7E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5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CC85A6-FE11-AD80-DC9D-84B8AD42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EFAA2B-EDD6-D5A2-5217-A9E9D6A3A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D80D15-BD5F-4D58-45DA-C613EBE7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173-9F5B-40E1-8C67-CF971138E76E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BA3643-FCD5-4D31-1540-8DE96EE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3E110-A217-FE0E-2F08-1B6C3D5E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47A2-A3EF-4139-8E3F-9F0C87E7E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31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9D609-9662-E30D-3873-C7C912DA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BB734-54BC-C0B8-2F73-C04C15AF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C731B-7E46-B0A6-345F-C4F0564D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173-9F5B-40E1-8C67-CF971138E76E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B01E8-C098-EDAF-6EE7-F6B1A056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16924E-0B6D-D4E4-0172-B5CE0D91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47A2-A3EF-4139-8E3F-9F0C87E7E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8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37C7D-23EB-BF29-B258-18D39A70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A8FB6D-407E-A831-A1FD-EC0BDBFA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3BCEF8-1643-4F69-2B22-6DFD675A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173-9F5B-40E1-8C67-CF971138E76E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BB3685-85F1-CBC2-766E-11CB4596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5E51D-C630-11B5-2295-95677A4A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47A2-A3EF-4139-8E3F-9F0C87E7E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39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FB20A-0C1C-F6F4-14A4-04063E2D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1732C-5ED9-AF6F-655F-3B8105ACE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055261-C2EF-975E-7F65-0B0F8D891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2E5C90-9DA0-63F3-2220-B62FFC34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173-9F5B-40E1-8C67-CF971138E76E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049039-2578-C79F-346A-D7266C66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8BE1B5-A6A8-7230-280C-9EA647F7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47A2-A3EF-4139-8E3F-9F0C87E7E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1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B70B2-E13D-F724-F7C2-EA5E356C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76D195-2CF2-2A6F-7F3C-79F86882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A6CAAC-AEA2-C1BB-E008-2220E4BA3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DF1501-D190-94FE-7DBD-275577D7B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97099C-407E-BA56-7D0E-0F310C187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413E3B-E9A0-1ABF-5510-DAF20459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173-9F5B-40E1-8C67-CF971138E76E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F23B3B-642C-288F-E697-C2A4F921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38C2E7-9BEE-A926-5438-87F0DE57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47A2-A3EF-4139-8E3F-9F0C87E7E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22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68F0-2876-FAC7-0BA2-A2A7DA39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F6382F-8D5A-9A0A-8895-5C64D36E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173-9F5B-40E1-8C67-CF971138E76E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D9798F-9F80-1986-7E6E-616593D5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13CBEB-51CD-2B3A-514B-074B995C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47A2-A3EF-4139-8E3F-9F0C87E7E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28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EB630D-250A-912D-5A53-AF7E955F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173-9F5B-40E1-8C67-CF971138E76E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6F4F00-88E8-368C-9931-D6E191AC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6E74BF-9BAC-E764-9082-2D4B839B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47A2-A3EF-4139-8E3F-9F0C87E7E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1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398BC-C10F-FEAE-321B-76252BDC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F8FD8-9D15-DA6D-9E37-6CB1B5C5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C32D93-8CD4-FF05-DE02-8422931CB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0A2D18-0B83-08CF-992D-C2B865DF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173-9F5B-40E1-8C67-CF971138E76E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523B2C-A5FD-3B0A-1376-92B9BEA3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C3D364-9C36-C079-498D-FB95E3BF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47A2-A3EF-4139-8E3F-9F0C87E7E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22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314C1-29E6-9452-8EBA-D20E0AB9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5F888D-0CFB-5758-0C82-13B32E006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F20DA4-71D1-97DD-DAE6-F9D0A9C23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22C34F-E5AA-34E3-2B36-05FE127A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8173-9F5B-40E1-8C67-CF971138E76E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18C12F-F891-FD39-2E3C-37F2593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197786-8B01-6286-6BE9-C77FA685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47A2-A3EF-4139-8E3F-9F0C87E7E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23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EB0D7A-A662-522B-58EF-5CD1CE83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A08F4-A450-F7FB-995B-86CCDABEA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6C6F1-330B-ABA4-21BB-F6E801A82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218173-9F5B-40E1-8C67-CF971138E76E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85690-F98E-21EF-97D9-8F66AAFE4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4084A-FB6C-EF07-8FCA-C10CD5822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A47A2-A3EF-4139-8E3F-9F0C87E7E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68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6757B-9E69-2ECC-3A93-4CD6F9368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9C6B5B-B66B-7525-3DB0-BEDF396E5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3820F97-C220-4B01-29DA-B96C2C947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93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RENNAN DE SOUZA MOURA .</dc:creator>
  <cp:lastModifiedBy>RENNAN DE SOUZA MOURA .</cp:lastModifiedBy>
  <cp:revision>1</cp:revision>
  <dcterms:created xsi:type="dcterms:W3CDTF">2024-10-09T11:05:57Z</dcterms:created>
  <dcterms:modified xsi:type="dcterms:W3CDTF">2024-10-09T11:06:09Z</dcterms:modified>
</cp:coreProperties>
</file>