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3812500" cy="14287500"/>
  <p:notesSz cx="6858000" cy="9144000"/>
  <p:embeddedFontLst>
    <p:embeddedFont>
      <p:font typeface="Berthold Block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orizon" panose="020B0604020202020204" charset="0"/>
      <p:regular r:id="rId8"/>
    </p:embeddedFont>
    <p:embeddedFont>
      <p:font typeface="Niramit" panose="020B0604020202020204" charset="-34"/>
      <p:regular r:id="rId9"/>
    </p:embeddedFont>
    <p:embeddedFont>
      <p:font typeface="Open Sans" panose="020B0606030504020204" pitchFamily="34" charset="0"/>
      <p:regular r:id="rId10"/>
      <p:bold r:id="rId11"/>
    </p:embeddedFont>
    <p:embeddedFont>
      <p:font typeface="Open Sans Bold" panose="020B0806030504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815880" y="2555500"/>
            <a:ext cx="6781567" cy="6655285"/>
            <a:chOff x="0" y="0"/>
            <a:chExt cx="1601410" cy="1571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1410" cy="1571589"/>
            </a:xfrm>
            <a:custGeom>
              <a:avLst/>
              <a:gdLst/>
              <a:ahLst/>
              <a:cxnLst/>
              <a:rect l="l" t="t" r="r" b="b"/>
              <a:pathLst>
                <a:path w="1601410" h="1571589">
                  <a:moveTo>
                    <a:pt x="22832" y="0"/>
                  </a:moveTo>
                  <a:lnTo>
                    <a:pt x="1578578" y="0"/>
                  </a:lnTo>
                  <a:cubicBezTo>
                    <a:pt x="1591187" y="0"/>
                    <a:pt x="1601410" y="10222"/>
                    <a:pt x="1601410" y="22832"/>
                  </a:cubicBezTo>
                  <a:lnTo>
                    <a:pt x="1601410" y="1548757"/>
                  </a:lnTo>
                  <a:cubicBezTo>
                    <a:pt x="1601410" y="1561367"/>
                    <a:pt x="1591187" y="1571589"/>
                    <a:pt x="1578578" y="1571589"/>
                  </a:cubicBezTo>
                  <a:lnTo>
                    <a:pt x="22832" y="1571589"/>
                  </a:lnTo>
                  <a:cubicBezTo>
                    <a:pt x="10222" y="1571589"/>
                    <a:pt x="0" y="1561367"/>
                    <a:pt x="0" y="1548757"/>
                  </a:cubicBezTo>
                  <a:lnTo>
                    <a:pt x="0" y="22832"/>
                  </a:lnTo>
                  <a:cubicBezTo>
                    <a:pt x="0" y="10222"/>
                    <a:pt x="10222" y="0"/>
                    <a:pt x="22832" y="0"/>
                  </a:cubicBezTo>
                  <a:close/>
                </a:path>
              </a:pathLst>
            </a:cu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1410" cy="1609689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8096250" y="57150"/>
            <a:ext cx="10874952" cy="9784031"/>
            <a:chOff x="-4776" y="-38100"/>
            <a:chExt cx="2520196" cy="2364398"/>
          </a:xfrm>
        </p:grpSpPr>
        <p:sp>
          <p:nvSpPr>
            <p:cNvPr id="3" name="Freeform 3"/>
            <p:cNvSpPr/>
            <p:nvPr/>
          </p:nvSpPr>
          <p:spPr>
            <a:xfrm>
              <a:off x="-4776" y="211689"/>
              <a:ext cx="2515420" cy="2114609"/>
            </a:xfrm>
            <a:custGeom>
              <a:avLst/>
              <a:gdLst/>
              <a:ahLst/>
              <a:cxnLst/>
              <a:rect l="l" t="t" r="r" b="b"/>
              <a:pathLst>
                <a:path w="2515420" h="2114609">
                  <a:moveTo>
                    <a:pt x="14536" y="0"/>
                  </a:moveTo>
                  <a:lnTo>
                    <a:pt x="2500884" y="0"/>
                  </a:lnTo>
                  <a:cubicBezTo>
                    <a:pt x="2504739" y="0"/>
                    <a:pt x="2508436" y="1531"/>
                    <a:pt x="2511162" y="4257"/>
                  </a:cubicBezTo>
                  <a:cubicBezTo>
                    <a:pt x="2513888" y="6983"/>
                    <a:pt x="2515420" y="10681"/>
                    <a:pt x="2515420" y="14536"/>
                  </a:cubicBezTo>
                  <a:lnTo>
                    <a:pt x="2515420" y="2100073"/>
                  </a:lnTo>
                  <a:cubicBezTo>
                    <a:pt x="2515420" y="2103929"/>
                    <a:pt x="2513888" y="2107626"/>
                    <a:pt x="2511162" y="2110352"/>
                  </a:cubicBezTo>
                  <a:cubicBezTo>
                    <a:pt x="2508436" y="2113078"/>
                    <a:pt x="2504739" y="2114609"/>
                    <a:pt x="2500884" y="2114609"/>
                  </a:cubicBezTo>
                  <a:lnTo>
                    <a:pt x="14536" y="2114609"/>
                  </a:lnTo>
                  <a:cubicBezTo>
                    <a:pt x="10681" y="2114609"/>
                    <a:pt x="6983" y="2113078"/>
                    <a:pt x="4257" y="2110352"/>
                  </a:cubicBezTo>
                  <a:cubicBezTo>
                    <a:pt x="1531" y="2107626"/>
                    <a:pt x="0" y="2103929"/>
                    <a:pt x="0" y="2100073"/>
                  </a:cubicBezTo>
                  <a:lnTo>
                    <a:pt x="0" y="14536"/>
                  </a:lnTo>
                  <a:cubicBezTo>
                    <a:pt x="0" y="10681"/>
                    <a:pt x="1531" y="6983"/>
                    <a:pt x="4257" y="4257"/>
                  </a:cubicBezTo>
                  <a:cubicBezTo>
                    <a:pt x="6983" y="1531"/>
                    <a:pt x="10681" y="0"/>
                    <a:pt x="145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15420" cy="215270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5741" y="720657"/>
            <a:ext cx="5405892" cy="3602123"/>
            <a:chOff x="0" y="0"/>
            <a:chExt cx="1276556" cy="8506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6556" cy="850611"/>
            </a:xfrm>
            <a:custGeom>
              <a:avLst/>
              <a:gdLst/>
              <a:ahLst/>
              <a:cxnLst/>
              <a:rect l="l" t="t" r="r" b="b"/>
              <a:pathLst>
                <a:path w="1276556" h="850611">
                  <a:moveTo>
                    <a:pt x="28643" y="0"/>
                  </a:moveTo>
                  <a:lnTo>
                    <a:pt x="1247913" y="0"/>
                  </a:lnTo>
                  <a:cubicBezTo>
                    <a:pt x="1263732" y="0"/>
                    <a:pt x="1276556" y="12824"/>
                    <a:pt x="1276556" y="28643"/>
                  </a:cubicBezTo>
                  <a:lnTo>
                    <a:pt x="1276556" y="821969"/>
                  </a:lnTo>
                  <a:cubicBezTo>
                    <a:pt x="1276556" y="837787"/>
                    <a:pt x="1263732" y="850611"/>
                    <a:pt x="1247913" y="850611"/>
                  </a:cubicBezTo>
                  <a:lnTo>
                    <a:pt x="28643" y="850611"/>
                  </a:lnTo>
                  <a:cubicBezTo>
                    <a:pt x="12824" y="850611"/>
                    <a:pt x="0" y="837787"/>
                    <a:pt x="0" y="821969"/>
                  </a:cubicBezTo>
                  <a:lnTo>
                    <a:pt x="0" y="28643"/>
                  </a:lnTo>
                  <a:cubicBezTo>
                    <a:pt x="0" y="12824"/>
                    <a:pt x="12824" y="0"/>
                    <a:pt x="2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76556" cy="88871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2154545" y="4503590"/>
            <a:ext cx="577057" cy="463088"/>
          </a:xfrm>
          <a:custGeom>
            <a:avLst/>
            <a:gdLst/>
            <a:ahLst/>
            <a:cxnLst/>
            <a:rect l="l" t="t" r="r" b="b"/>
            <a:pathLst>
              <a:path w="577057" h="463088">
                <a:moveTo>
                  <a:pt x="0" y="0"/>
                </a:moveTo>
                <a:lnTo>
                  <a:pt x="577057" y="0"/>
                </a:lnTo>
                <a:lnTo>
                  <a:pt x="577057" y="463088"/>
                </a:lnTo>
                <a:lnTo>
                  <a:pt x="0" y="46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645648" y="1387488"/>
            <a:ext cx="802402" cy="547093"/>
          </a:xfrm>
          <a:custGeom>
            <a:avLst/>
            <a:gdLst/>
            <a:ahLst/>
            <a:cxnLst/>
            <a:rect l="l" t="t" r="r" b="b"/>
            <a:pathLst>
              <a:path w="802402" h="547093">
                <a:moveTo>
                  <a:pt x="0" y="0"/>
                </a:moveTo>
                <a:lnTo>
                  <a:pt x="802402" y="0"/>
                </a:lnTo>
                <a:lnTo>
                  <a:pt x="802402" y="547092"/>
                </a:lnTo>
                <a:lnTo>
                  <a:pt x="0" y="54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00387">
            <a:off x="2301559" y="1903068"/>
            <a:ext cx="1453812" cy="1392025"/>
          </a:xfrm>
          <a:custGeom>
            <a:avLst/>
            <a:gdLst/>
            <a:ahLst/>
            <a:cxnLst/>
            <a:rect l="l" t="t" r="r" b="b"/>
            <a:pathLst>
              <a:path w="1453812" h="1392025">
                <a:moveTo>
                  <a:pt x="0" y="0"/>
                </a:moveTo>
                <a:lnTo>
                  <a:pt x="1453811" y="0"/>
                </a:lnTo>
                <a:lnTo>
                  <a:pt x="1453811" y="1392024"/>
                </a:lnTo>
                <a:lnTo>
                  <a:pt x="0" y="139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28750" y="11551608"/>
            <a:ext cx="4922440" cy="1471361"/>
            <a:chOff x="0" y="-38100"/>
            <a:chExt cx="6563254" cy="19618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04014" cy="1923715"/>
            </a:xfrm>
            <a:custGeom>
              <a:avLst/>
              <a:gdLst/>
              <a:ahLst/>
              <a:cxnLst/>
              <a:rect l="l" t="t" r="r" b="b"/>
              <a:pathLst>
                <a:path w="2604014" h="1923715">
                  <a:moveTo>
                    <a:pt x="0" y="0"/>
                  </a:moveTo>
                  <a:lnTo>
                    <a:pt x="2604014" y="0"/>
                  </a:lnTo>
                  <a:lnTo>
                    <a:pt x="2604014" y="1923715"/>
                  </a:lnTo>
                  <a:lnTo>
                    <a:pt x="0" y="19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048981" y="390759"/>
              <a:ext cx="412319" cy="414581"/>
            </a:xfrm>
            <a:custGeom>
              <a:avLst/>
              <a:gdLst/>
              <a:ahLst/>
              <a:cxnLst/>
              <a:rect l="l" t="t" r="r" b="b"/>
              <a:pathLst>
                <a:path w="412319" h="414581">
                  <a:moveTo>
                    <a:pt x="0" y="0"/>
                  </a:moveTo>
                  <a:lnTo>
                    <a:pt x="412319" y="0"/>
                  </a:lnTo>
                  <a:lnTo>
                    <a:pt x="412319" y="414581"/>
                  </a:lnTo>
                  <a:lnTo>
                    <a:pt x="0" y="414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1048981" y="837386"/>
              <a:ext cx="523326" cy="1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5"/>
                </a:lnSpc>
                <a:spcBef>
                  <a:spcPct val="0"/>
                </a:spcBef>
              </a:pPr>
              <a:r>
                <a:rPr lang="en-US" sz="625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5674" y="-38100"/>
              <a:ext cx="3607580" cy="36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16"/>
                </a:lnSpc>
              </a:pPr>
              <a:endParaRPr lang="en-US" sz="1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539915" y="2866935"/>
            <a:ext cx="2471218" cy="5222617"/>
            <a:chOff x="0" y="0"/>
            <a:chExt cx="583557" cy="12332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3557" cy="1233277"/>
            </a:xfrm>
            <a:custGeom>
              <a:avLst/>
              <a:gdLst/>
              <a:ahLst/>
              <a:cxnLst/>
              <a:rect l="l" t="t" r="r" b="b"/>
              <a:pathLst>
                <a:path w="583557" h="1233277">
                  <a:moveTo>
                    <a:pt x="62657" y="0"/>
                  </a:moveTo>
                  <a:lnTo>
                    <a:pt x="520900" y="0"/>
                  </a:lnTo>
                  <a:cubicBezTo>
                    <a:pt x="537518" y="0"/>
                    <a:pt x="553455" y="6601"/>
                    <a:pt x="565205" y="18352"/>
                  </a:cubicBezTo>
                  <a:cubicBezTo>
                    <a:pt x="576956" y="30102"/>
                    <a:pt x="583557" y="46039"/>
                    <a:pt x="583557" y="62657"/>
                  </a:cubicBezTo>
                  <a:lnTo>
                    <a:pt x="583557" y="1170620"/>
                  </a:lnTo>
                  <a:cubicBezTo>
                    <a:pt x="583557" y="1187238"/>
                    <a:pt x="576956" y="1203175"/>
                    <a:pt x="565205" y="1214925"/>
                  </a:cubicBezTo>
                  <a:cubicBezTo>
                    <a:pt x="553455" y="1226676"/>
                    <a:pt x="537518" y="1233277"/>
                    <a:pt x="520900" y="1233277"/>
                  </a:cubicBezTo>
                  <a:lnTo>
                    <a:pt x="62657" y="1233277"/>
                  </a:lnTo>
                  <a:cubicBezTo>
                    <a:pt x="46039" y="1233277"/>
                    <a:pt x="30102" y="1226676"/>
                    <a:pt x="18352" y="1214925"/>
                  </a:cubicBezTo>
                  <a:cubicBezTo>
                    <a:pt x="6601" y="1203175"/>
                    <a:pt x="0" y="1187238"/>
                    <a:pt x="0" y="1170620"/>
                  </a:cubicBezTo>
                  <a:lnTo>
                    <a:pt x="0" y="62657"/>
                  </a:lnTo>
                  <a:cubicBezTo>
                    <a:pt x="0" y="46039"/>
                    <a:pt x="6601" y="30102"/>
                    <a:pt x="18352" y="18352"/>
                  </a:cubicBezTo>
                  <a:cubicBezTo>
                    <a:pt x="30102" y="6601"/>
                    <a:pt x="46039" y="0"/>
                    <a:pt x="626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83557" cy="1271377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64323">
            <a:off x="21259157" y="3725951"/>
            <a:ext cx="1032734" cy="1162007"/>
          </a:xfrm>
          <a:custGeom>
            <a:avLst/>
            <a:gdLst/>
            <a:ahLst/>
            <a:cxnLst/>
            <a:rect l="l" t="t" r="r" b="b"/>
            <a:pathLst>
              <a:path w="1032734" h="1162007">
                <a:moveTo>
                  <a:pt x="0" y="0"/>
                </a:moveTo>
                <a:lnTo>
                  <a:pt x="1032734" y="0"/>
                </a:lnTo>
                <a:lnTo>
                  <a:pt x="1032734" y="1162007"/>
                </a:lnTo>
                <a:lnTo>
                  <a:pt x="0" y="1162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192074" y="5365112"/>
            <a:ext cx="6055450" cy="6034096"/>
            <a:chOff x="0" y="0"/>
            <a:chExt cx="1429944" cy="14249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29944" cy="1424901"/>
            </a:xfrm>
            <a:custGeom>
              <a:avLst/>
              <a:gdLst/>
              <a:ahLst/>
              <a:cxnLst/>
              <a:rect l="l" t="t" r="r" b="b"/>
              <a:pathLst>
                <a:path w="1429944" h="1424901">
                  <a:moveTo>
                    <a:pt x="25570" y="0"/>
                  </a:moveTo>
                  <a:lnTo>
                    <a:pt x="1404373" y="0"/>
                  </a:lnTo>
                  <a:cubicBezTo>
                    <a:pt x="1411155" y="0"/>
                    <a:pt x="1417659" y="2694"/>
                    <a:pt x="1422454" y="7489"/>
                  </a:cubicBezTo>
                  <a:cubicBezTo>
                    <a:pt x="1427250" y="12285"/>
                    <a:pt x="1429944" y="18788"/>
                    <a:pt x="1429944" y="25570"/>
                  </a:cubicBezTo>
                  <a:lnTo>
                    <a:pt x="1429944" y="1399331"/>
                  </a:lnTo>
                  <a:cubicBezTo>
                    <a:pt x="1429944" y="1406112"/>
                    <a:pt x="1427250" y="1412616"/>
                    <a:pt x="1422454" y="1417412"/>
                  </a:cubicBezTo>
                  <a:cubicBezTo>
                    <a:pt x="1417659" y="1422207"/>
                    <a:pt x="1411155" y="1424901"/>
                    <a:pt x="1404373" y="1424901"/>
                  </a:cubicBezTo>
                  <a:lnTo>
                    <a:pt x="25570" y="1424901"/>
                  </a:lnTo>
                  <a:cubicBezTo>
                    <a:pt x="18788" y="1424901"/>
                    <a:pt x="12285" y="1422207"/>
                    <a:pt x="7489" y="1417412"/>
                  </a:cubicBezTo>
                  <a:cubicBezTo>
                    <a:pt x="2694" y="1412616"/>
                    <a:pt x="0" y="1406112"/>
                    <a:pt x="0" y="1399331"/>
                  </a:cubicBezTo>
                  <a:lnTo>
                    <a:pt x="0" y="25570"/>
                  </a:lnTo>
                  <a:cubicBezTo>
                    <a:pt x="0" y="18788"/>
                    <a:pt x="2694" y="12285"/>
                    <a:pt x="7489" y="7489"/>
                  </a:cubicBezTo>
                  <a:cubicBezTo>
                    <a:pt x="12285" y="2694"/>
                    <a:pt x="18788" y="0"/>
                    <a:pt x="2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429944" cy="146300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11919" y="6236241"/>
            <a:ext cx="4413464" cy="4506790"/>
            <a:chOff x="0" y="0"/>
            <a:chExt cx="1281344" cy="1308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1344" cy="1308439"/>
            </a:xfrm>
            <a:custGeom>
              <a:avLst/>
              <a:gdLst/>
              <a:ahLst/>
              <a:cxnLst/>
              <a:rect l="l" t="t" r="r" b="b"/>
              <a:pathLst>
                <a:path w="1281344" h="1308439">
                  <a:moveTo>
                    <a:pt x="35083" y="0"/>
                  </a:moveTo>
                  <a:lnTo>
                    <a:pt x="1246261" y="0"/>
                  </a:lnTo>
                  <a:cubicBezTo>
                    <a:pt x="1265637" y="0"/>
                    <a:pt x="1281344" y="15707"/>
                    <a:pt x="1281344" y="35083"/>
                  </a:cubicBezTo>
                  <a:lnTo>
                    <a:pt x="1281344" y="1273356"/>
                  </a:lnTo>
                  <a:cubicBezTo>
                    <a:pt x="1281344" y="1292732"/>
                    <a:pt x="1265637" y="1308439"/>
                    <a:pt x="1246261" y="1308439"/>
                  </a:cubicBezTo>
                  <a:lnTo>
                    <a:pt x="35083" y="1308439"/>
                  </a:lnTo>
                  <a:cubicBezTo>
                    <a:pt x="15707" y="1308439"/>
                    <a:pt x="0" y="1292732"/>
                    <a:pt x="0" y="1273356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81344" cy="1346539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584531" y="6922463"/>
            <a:ext cx="3088067" cy="3134344"/>
            <a:chOff x="0" y="0"/>
            <a:chExt cx="729221" cy="7401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29221" cy="740149"/>
            </a:xfrm>
            <a:custGeom>
              <a:avLst/>
              <a:gdLst/>
              <a:ahLst/>
              <a:cxnLst/>
              <a:rect l="l" t="t" r="r" b="b"/>
              <a:pathLst>
                <a:path w="729221" h="740149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3208949" y="8164954"/>
            <a:ext cx="1917527" cy="536907"/>
          </a:xfrm>
          <a:custGeom>
            <a:avLst/>
            <a:gdLst/>
            <a:ahLst/>
            <a:cxnLst/>
            <a:rect l="l" t="t" r="r" b="b"/>
            <a:pathLst>
              <a:path w="1917527" h="536907">
                <a:moveTo>
                  <a:pt x="0" y="0"/>
                </a:moveTo>
                <a:lnTo>
                  <a:pt x="1917527" y="0"/>
                </a:lnTo>
                <a:lnTo>
                  <a:pt x="1917527" y="536907"/>
                </a:lnTo>
                <a:lnTo>
                  <a:pt x="0" y="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371489" y="1860104"/>
            <a:ext cx="387500" cy="456092"/>
          </a:xfrm>
          <a:custGeom>
            <a:avLst/>
            <a:gdLst/>
            <a:ahLst/>
            <a:cxnLst/>
            <a:rect l="l" t="t" r="r" b="b"/>
            <a:pathLst>
              <a:path w="387500" h="456092">
                <a:moveTo>
                  <a:pt x="0" y="0"/>
                </a:moveTo>
                <a:lnTo>
                  <a:pt x="387501" y="0"/>
                </a:lnTo>
                <a:lnTo>
                  <a:pt x="387501" y="456092"/>
                </a:lnTo>
                <a:lnTo>
                  <a:pt x="0" y="4560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0089653" y="1708249"/>
            <a:ext cx="444997" cy="406301"/>
          </a:xfrm>
          <a:custGeom>
            <a:avLst/>
            <a:gdLst/>
            <a:ahLst/>
            <a:cxnLst/>
            <a:rect l="l" t="t" r="r" b="b"/>
            <a:pathLst>
              <a:path w="444997" h="406301">
                <a:moveTo>
                  <a:pt x="0" y="0"/>
                </a:moveTo>
                <a:lnTo>
                  <a:pt x="444997" y="0"/>
                </a:lnTo>
                <a:lnTo>
                  <a:pt x="444997" y="406302"/>
                </a:lnTo>
                <a:lnTo>
                  <a:pt x="0" y="40630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1335793" y="6587163"/>
            <a:ext cx="870870" cy="198929"/>
            <a:chOff x="0" y="0"/>
            <a:chExt cx="227589" cy="5198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27589" cy="51987"/>
            </a:xfrm>
            <a:custGeom>
              <a:avLst/>
              <a:gdLst/>
              <a:ahLst/>
              <a:cxnLst/>
              <a:rect l="l" t="t" r="r" b="b"/>
              <a:pathLst>
                <a:path w="227589" h="51987">
                  <a:moveTo>
                    <a:pt x="0" y="0"/>
                  </a:moveTo>
                  <a:lnTo>
                    <a:pt x="227589" y="0"/>
                  </a:lnTo>
                  <a:lnTo>
                    <a:pt x="227589" y="51987"/>
                  </a:lnTo>
                  <a:lnTo>
                    <a:pt x="0" y="51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27589" cy="9008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179671" y="1716014"/>
            <a:ext cx="776257" cy="100671"/>
          </a:xfrm>
          <a:custGeom>
            <a:avLst/>
            <a:gdLst/>
            <a:ahLst/>
            <a:cxnLst/>
            <a:rect l="l" t="t" r="r" b="b"/>
            <a:pathLst>
              <a:path w="776257" h="100671">
                <a:moveTo>
                  <a:pt x="0" y="0"/>
                </a:moveTo>
                <a:lnTo>
                  <a:pt x="776257" y="0"/>
                </a:lnTo>
                <a:lnTo>
                  <a:pt x="776257" y="100671"/>
                </a:lnTo>
                <a:lnTo>
                  <a:pt x="0" y="10067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12035977" y="3302127"/>
            <a:ext cx="2635057" cy="727646"/>
            <a:chOff x="0" y="0"/>
            <a:chExt cx="3513410" cy="9701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451" cy="970195"/>
            </a:xfrm>
            <a:custGeom>
              <a:avLst/>
              <a:gdLst/>
              <a:ahLst/>
              <a:cxnLst/>
              <a:rect l="l" t="t" r="r" b="b"/>
              <a:pathLst>
                <a:path w="937451" h="970195">
                  <a:moveTo>
                    <a:pt x="0" y="0"/>
                  </a:moveTo>
                  <a:lnTo>
                    <a:pt x="937451" y="0"/>
                  </a:lnTo>
                  <a:lnTo>
                    <a:pt x="937451" y="970195"/>
                  </a:lnTo>
                  <a:lnTo>
                    <a:pt x="0" y="970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47"/>
            <p:cNvSpPr txBox="1"/>
            <p:nvPr/>
          </p:nvSpPr>
          <p:spPr>
            <a:xfrm>
              <a:off x="1085378" y="47862"/>
              <a:ext cx="2428032" cy="82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42"/>
                </a:lnSpc>
              </a:pPr>
              <a:r>
                <a:rPr lang="en-US" sz="1173" dirty="0">
                  <a:solidFill>
                    <a:srgbClr val="EA1B22"/>
                  </a:solidFill>
                  <a:latin typeface="Horizon"/>
                  <a:ea typeface="Horizon"/>
                  <a:cs typeface="Horizon"/>
                  <a:sym typeface="Horizon"/>
                </a:rPr>
                <a:t>web </a:t>
              </a:r>
            </a:p>
            <a:p>
              <a:pPr algn="l">
                <a:lnSpc>
                  <a:spcPts val="1642"/>
                </a:lnSpc>
              </a:pPr>
              <a:r>
                <a:rPr lang="en-US" sz="1173" dirty="0">
                  <a:solidFill>
                    <a:srgbClr val="2196F3"/>
                  </a:solidFill>
                  <a:latin typeface="Horizon"/>
                  <a:ea typeface="Horizon"/>
                  <a:cs typeface="Horizon"/>
                  <a:sym typeface="Horizon"/>
                </a:rPr>
                <a:t>data</a:t>
              </a:r>
            </a:p>
            <a:p>
              <a:pPr algn="l">
                <a:lnSpc>
                  <a:spcPts val="1642"/>
                </a:lnSpc>
                <a:spcBef>
                  <a:spcPct val="0"/>
                </a:spcBef>
              </a:pPr>
              <a:r>
                <a:rPr lang="en-US" sz="1173" dirty="0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Vi</a:t>
              </a:r>
              <a:r>
                <a:rPr lang="en-US" sz="1173" dirty="0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suali</a:t>
              </a:r>
              <a:r>
                <a:rPr lang="en-US" sz="1173" dirty="0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z</a:t>
              </a:r>
              <a:r>
                <a:rPr lang="en-US" sz="1173" dirty="0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ation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342683" y="5593578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1590333" y="4094840"/>
            <a:ext cx="3659229" cy="3587441"/>
            <a:chOff x="0" y="0"/>
            <a:chExt cx="1062370" cy="129723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62370" cy="1297233"/>
            </a:xfrm>
            <a:custGeom>
              <a:avLst/>
              <a:gdLst/>
              <a:ahLst/>
              <a:cxnLst/>
              <a:rect l="l" t="t" r="r" b="b"/>
              <a:pathLst>
                <a:path w="1062370" h="1297233">
                  <a:moveTo>
                    <a:pt x="42314" y="0"/>
                  </a:moveTo>
                  <a:lnTo>
                    <a:pt x="1020055" y="0"/>
                  </a:lnTo>
                  <a:cubicBezTo>
                    <a:pt x="1043425" y="0"/>
                    <a:pt x="1062370" y="18945"/>
                    <a:pt x="1062370" y="42314"/>
                  </a:cubicBezTo>
                  <a:lnTo>
                    <a:pt x="1062370" y="1254918"/>
                  </a:lnTo>
                  <a:cubicBezTo>
                    <a:pt x="1062370" y="1278288"/>
                    <a:pt x="1043425" y="1297233"/>
                    <a:pt x="1020055" y="1297233"/>
                  </a:cubicBezTo>
                  <a:lnTo>
                    <a:pt x="42314" y="1297233"/>
                  </a:lnTo>
                  <a:cubicBezTo>
                    <a:pt x="18945" y="1297233"/>
                    <a:pt x="0" y="1278288"/>
                    <a:pt x="0" y="1254918"/>
                  </a:cubicBezTo>
                  <a:lnTo>
                    <a:pt x="0" y="42314"/>
                  </a:lnTo>
                  <a:cubicBezTo>
                    <a:pt x="0" y="18945"/>
                    <a:pt x="18945" y="0"/>
                    <a:pt x="42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062370" cy="1335333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788582" y="4375037"/>
            <a:ext cx="3241049" cy="2728299"/>
            <a:chOff x="0" y="0"/>
            <a:chExt cx="659821" cy="75295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9821" cy="752959"/>
            </a:xfrm>
            <a:custGeom>
              <a:avLst/>
              <a:gdLst/>
              <a:ahLst/>
              <a:cxnLst/>
              <a:rect l="l" t="t" r="r" b="b"/>
              <a:pathLst>
                <a:path w="659821" h="752959">
                  <a:moveTo>
                    <a:pt x="47774" y="0"/>
                  </a:moveTo>
                  <a:lnTo>
                    <a:pt x="612047" y="0"/>
                  </a:lnTo>
                  <a:cubicBezTo>
                    <a:pt x="638432" y="0"/>
                    <a:pt x="659821" y="21389"/>
                    <a:pt x="659821" y="47774"/>
                  </a:cubicBezTo>
                  <a:lnTo>
                    <a:pt x="659821" y="705185"/>
                  </a:lnTo>
                  <a:cubicBezTo>
                    <a:pt x="659821" y="731570"/>
                    <a:pt x="638432" y="752959"/>
                    <a:pt x="612047" y="752959"/>
                  </a:cubicBezTo>
                  <a:lnTo>
                    <a:pt x="47774" y="752959"/>
                  </a:lnTo>
                  <a:cubicBezTo>
                    <a:pt x="35104" y="752959"/>
                    <a:pt x="22952" y="747926"/>
                    <a:pt x="13993" y="738967"/>
                  </a:cubicBezTo>
                  <a:cubicBezTo>
                    <a:pt x="5033" y="730007"/>
                    <a:pt x="0" y="717856"/>
                    <a:pt x="0" y="705185"/>
                  </a:cubicBezTo>
                  <a:lnTo>
                    <a:pt x="0" y="47774"/>
                  </a:lnTo>
                  <a:cubicBezTo>
                    <a:pt x="0" y="21389"/>
                    <a:pt x="21389" y="0"/>
                    <a:pt x="47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659821" cy="791059"/>
            </a:xfrm>
            <a:prstGeom prst="rect">
              <a:avLst/>
            </a:prstGeom>
          </p:spPr>
          <p:txBody>
            <a:bodyPr lIns="65720" tIns="65720" rIns="65720" bIns="6572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12225215" y="5739000"/>
            <a:ext cx="809284" cy="868954"/>
          </a:xfrm>
          <a:custGeom>
            <a:avLst/>
            <a:gdLst/>
            <a:ahLst/>
            <a:cxnLst/>
            <a:rect l="l" t="t" r="r" b="b"/>
            <a:pathLst>
              <a:path w="945126" h="1109807">
                <a:moveTo>
                  <a:pt x="0" y="0"/>
                </a:moveTo>
                <a:lnTo>
                  <a:pt x="945126" y="0"/>
                </a:lnTo>
                <a:lnTo>
                  <a:pt x="945126" y="1109807"/>
                </a:lnTo>
                <a:lnTo>
                  <a:pt x="0" y="110980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2119654" y="4579164"/>
            <a:ext cx="533077" cy="751776"/>
          </a:xfrm>
          <a:custGeom>
            <a:avLst/>
            <a:gdLst/>
            <a:ahLst/>
            <a:cxnLst/>
            <a:rect l="l" t="t" r="r" b="b"/>
            <a:pathLst>
              <a:path w="533077" h="751776">
                <a:moveTo>
                  <a:pt x="0" y="0"/>
                </a:moveTo>
                <a:lnTo>
                  <a:pt x="533077" y="0"/>
                </a:lnTo>
                <a:lnTo>
                  <a:pt x="533077" y="751775"/>
                </a:lnTo>
                <a:lnTo>
                  <a:pt x="0" y="75177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13890193" y="4614288"/>
            <a:ext cx="880942" cy="716651"/>
            <a:chOff x="0" y="0"/>
            <a:chExt cx="1174590" cy="955535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19050"/>
              <a:ext cx="1174590" cy="20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JAVASCRIPT</a:t>
              </a:r>
            </a:p>
          </p:txBody>
        </p:sp>
        <p:sp>
          <p:nvSpPr>
            <p:cNvPr id="59" name="Freeform 59"/>
            <p:cNvSpPr/>
            <p:nvPr/>
          </p:nvSpPr>
          <p:spPr>
            <a:xfrm>
              <a:off x="199561" y="180067"/>
              <a:ext cx="775468" cy="775468"/>
            </a:xfrm>
            <a:custGeom>
              <a:avLst/>
              <a:gdLst/>
              <a:ahLst/>
              <a:cxnLst/>
              <a:rect l="l" t="t" r="r" b="b"/>
              <a:pathLst>
                <a:path w="775468" h="775468">
                  <a:moveTo>
                    <a:pt x="0" y="0"/>
                  </a:moveTo>
                  <a:lnTo>
                    <a:pt x="775468" y="0"/>
                  </a:lnTo>
                  <a:lnTo>
                    <a:pt x="775468" y="775468"/>
                  </a:lnTo>
                  <a:lnTo>
                    <a:pt x="0" y="77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0" name="Group 60"/>
          <p:cNvGrpSpPr/>
          <p:nvPr/>
        </p:nvGrpSpPr>
        <p:grpSpPr>
          <a:xfrm>
            <a:off x="13152065" y="4600834"/>
            <a:ext cx="552270" cy="730106"/>
            <a:chOff x="0" y="0"/>
            <a:chExt cx="736361" cy="973474"/>
          </a:xfrm>
        </p:grpSpPr>
        <p:sp>
          <p:nvSpPr>
            <p:cNvPr id="61" name="Freeform 61"/>
            <p:cNvSpPr/>
            <p:nvPr/>
          </p:nvSpPr>
          <p:spPr>
            <a:xfrm>
              <a:off x="0" y="170901"/>
              <a:ext cx="736361" cy="802573"/>
            </a:xfrm>
            <a:custGeom>
              <a:avLst/>
              <a:gdLst/>
              <a:ahLst/>
              <a:cxnLst/>
              <a:rect l="l" t="t" r="r" b="b"/>
              <a:pathLst>
                <a:path w="736361" h="802573">
                  <a:moveTo>
                    <a:pt x="0" y="0"/>
                  </a:moveTo>
                  <a:lnTo>
                    <a:pt x="736361" y="0"/>
                  </a:lnTo>
                  <a:lnTo>
                    <a:pt x="736361" y="802573"/>
                  </a:lnTo>
                  <a:lnTo>
                    <a:pt x="0" y="802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TextBox 62"/>
            <p:cNvSpPr txBox="1"/>
            <p:nvPr/>
          </p:nvSpPr>
          <p:spPr>
            <a:xfrm>
              <a:off x="118317" y="-38100"/>
              <a:ext cx="499726" cy="209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6"/>
                </a:lnSpc>
              </a:pPr>
              <a:r>
                <a:rPr lang="en-US" sz="89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5853508" y="4607692"/>
            <a:ext cx="2800614" cy="2211021"/>
            <a:chOff x="0" y="0"/>
            <a:chExt cx="661341" cy="77805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61341" cy="778051"/>
            </a:xfrm>
            <a:custGeom>
              <a:avLst/>
              <a:gdLst/>
              <a:ahLst/>
              <a:cxnLst/>
              <a:rect l="l" t="t" r="r" b="b"/>
              <a:pathLst>
                <a:path w="661341" h="778051">
                  <a:moveTo>
                    <a:pt x="55287" y="0"/>
                  </a:moveTo>
                  <a:lnTo>
                    <a:pt x="606054" y="0"/>
                  </a:lnTo>
                  <a:cubicBezTo>
                    <a:pt x="620717" y="0"/>
                    <a:pt x="634780" y="5825"/>
                    <a:pt x="645148" y="16193"/>
                  </a:cubicBezTo>
                  <a:cubicBezTo>
                    <a:pt x="655516" y="26562"/>
                    <a:pt x="661341" y="40624"/>
                    <a:pt x="661341" y="55287"/>
                  </a:cubicBezTo>
                  <a:lnTo>
                    <a:pt x="661341" y="722763"/>
                  </a:lnTo>
                  <a:cubicBezTo>
                    <a:pt x="661341" y="737426"/>
                    <a:pt x="655516" y="751489"/>
                    <a:pt x="645148" y="761857"/>
                  </a:cubicBezTo>
                  <a:cubicBezTo>
                    <a:pt x="634780" y="772226"/>
                    <a:pt x="620717" y="778051"/>
                    <a:pt x="606054" y="778051"/>
                  </a:cubicBezTo>
                  <a:lnTo>
                    <a:pt x="55287" y="778051"/>
                  </a:lnTo>
                  <a:cubicBezTo>
                    <a:pt x="40624" y="778051"/>
                    <a:pt x="26562" y="772226"/>
                    <a:pt x="16193" y="761857"/>
                  </a:cubicBezTo>
                  <a:cubicBezTo>
                    <a:pt x="5825" y="751489"/>
                    <a:pt x="0" y="737426"/>
                    <a:pt x="0" y="722763"/>
                  </a:cubicBezTo>
                  <a:lnTo>
                    <a:pt x="0" y="55287"/>
                  </a:lnTo>
                  <a:cubicBezTo>
                    <a:pt x="0" y="40624"/>
                    <a:pt x="5825" y="26562"/>
                    <a:pt x="16193" y="16193"/>
                  </a:cubicBezTo>
                  <a:cubicBezTo>
                    <a:pt x="26562" y="5825"/>
                    <a:pt x="40624" y="0"/>
                    <a:pt x="55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661341" cy="81615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13408092" y="5825473"/>
            <a:ext cx="1279650" cy="666828"/>
          </a:xfrm>
          <a:custGeom>
            <a:avLst/>
            <a:gdLst/>
            <a:ahLst/>
            <a:cxnLst/>
            <a:rect l="l" t="t" r="r" b="b"/>
            <a:pathLst>
              <a:path w="1590941" h="834962">
                <a:moveTo>
                  <a:pt x="0" y="0"/>
                </a:moveTo>
                <a:lnTo>
                  <a:pt x="1590941" y="0"/>
                </a:lnTo>
                <a:lnTo>
                  <a:pt x="1590941" y="834962"/>
                </a:lnTo>
                <a:lnTo>
                  <a:pt x="0" y="834962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69" name="Freeform 69"/>
          <p:cNvSpPr/>
          <p:nvPr/>
        </p:nvSpPr>
        <p:spPr>
          <a:xfrm rot="5400000">
            <a:off x="3797148" y="4661533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4"/>
                </a:lnTo>
                <a:lnTo>
                  <a:pt x="0" y="31127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grpSp>
        <p:nvGrpSpPr>
          <p:cNvPr id="70" name="Group 70"/>
          <p:cNvGrpSpPr/>
          <p:nvPr/>
        </p:nvGrpSpPr>
        <p:grpSpPr>
          <a:xfrm>
            <a:off x="8822169" y="10391352"/>
            <a:ext cx="4769559" cy="1419407"/>
            <a:chOff x="0" y="-28575"/>
            <a:chExt cx="6359412" cy="189254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523138" cy="1863968"/>
            </a:xfrm>
            <a:custGeom>
              <a:avLst/>
              <a:gdLst/>
              <a:ahLst/>
              <a:cxnLst/>
              <a:rect l="l" t="t" r="r" b="b"/>
              <a:pathLst>
                <a:path w="2523138" h="1863968">
                  <a:moveTo>
                    <a:pt x="0" y="0"/>
                  </a:moveTo>
                  <a:lnTo>
                    <a:pt x="2523138" y="0"/>
                  </a:lnTo>
                  <a:lnTo>
                    <a:pt x="2523138" y="1863968"/>
                  </a:lnTo>
                  <a:lnTo>
                    <a:pt x="0" y="1863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1016402" y="378623"/>
              <a:ext cx="399513" cy="401704"/>
            </a:xfrm>
            <a:custGeom>
              <a:avLst/>
              <a:gdLst/>
              <a:ahLst/>
              <a:cxnLst/>
              <a:rect l="l" t="t" r="r" b="b"/>
              <a:pathLst>
                <a:path w="399513" h="401704">
                  <a:moveTo>
                    <a:pt x="0" y="0"/>
                  </a:moveTo>
                  <a:lnTo>
                    <a:pt x="399513" y="0"/>
                  </a:lnTo>
                  <a:lnTo>
                    <a:pt x="399513" y="401704"/>
                  </a:lnTo>
                  <a:lnTo>
                    <a:pt x="0" y="40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TextBox 73"/>
            <p:cNvSpPr txBox="1"/>
            <p:nvPr/>
          </p:nvSpPr>
          <p:spPr>
            <a:xfrm>
              <a:off x="1016402" y="820312"/>
              <a:ext cx="507073" cy="1257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8"/>
                </a:lnSpc>
                <a:spcBef>
                  <a:spcPct val="0"/>
                </a:spcBef>
              </a:pPr>
              <a:r>
                <a:rPr lang="en-US" sz="606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2863876" y="-28575"/>
              <a:ext cx="3495536" cy="352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4"/>
                </a:lnSpc>
              </a:pPr>
              <a:endParaRPr lang="en-US" sz="16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75" name="Freeform 75"/>
          <p:cNvSpPr/>
          <p:nvPr/>
        </p:nvSpPr>
        <p:spPr>
          <a:xfrm>
            <a:off x="7334250" y="6922463"/>
            <a:ext cx="621959" cy="297487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76"/>
          <p:cNvSpPr/>
          <p:nvPr/>
        </p:nvSpPr>
        <p:spPr>
          <a:xfrm rot="-10800000">
            <a:off x="11068050" y="7110501"/>
            <a:ext cx="375982" cy="113273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77"/>
          <p:cNvSpPr/>
          <p:nvPr/>
        </p:nvSpPr>
        <p:spPr>
          <a:xfrm rot="-10800000">
            <a:off x="19392127" y="6026048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78"/>
          <p:cNvSpPr/>
          <p:nvPr/>
        </p:nvSpPr>
        <p:spPr>
          <a:xfrm>
            <a:off x="19394807" y="8058150"/>
            <a:ext cx="969643" cy="697301"/>
          </a:xfrm>
          <a:custGeom>
            <a:avLst/>
            <a:gdLst/>
            <a:ahLst/>
            <a:cxnLst/>
            <a:rect l="l" t="t" r="r" b="b"/>
            <a:pathLst>
              <a:path w="1323967" h="910227">
                <a:moveTo>
                  <a:pt x="0" y="0"/>
                </a:moveTo>
                <a:lnTo>
                  <a:pt x="1323967" y="0"/>
                </a:lnTo>
                <a:lnTo>
                  <a:pt x="1323967" y="910227"/>
                </a:lnTo>
                <a:lnTo>
                  <a:pt x="0" y="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7410450" y="10191750"/>
            <a:ext cx="741130" cy="562398"/>
          </a:xfrm>
          <a:custGeom>
            <a:avLst/>
            <a:gdLst/>
            <a:ahLst/>
            <a:cxnLst/>
            <a:rect l="l" t="t" r="r" b="b"/>
            <a:pathLst>
              <a:path w="1119332" h="769541">
                <a:moveTo>
                  <a:pt x="0" y="0"/>
                </a:moveTo>
                <a:lnTo>
                  <a:pt x="1119331" y="0"/>
                </a:lnTo>
                <a:lnTo>
                  <a:pt x="1119331" y="769540"/>
                </a:lnTo>
                <a:lnTo>
                  <a:pt x="0" y="769540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81" name="Freeform 81"/>
          <p:cNvSpPr/>
          <p:nvPr/>
        </p:nvSpPr>
        <p:spPr>
          <a:xfrm>
            <a:off x="21001852" y="5704212"/>
            <a:ext cx="1547343" cy="1183718"/>
          </a:xfrm>
          <a:custGeom>
            <a:avLst/>
            <a:gdLst/>
            <a:ahLst/>
            <a:cxnLst/>
            <a:rect l="l" t="t" r="r" b="b"/>
            <a:pathLst>
              <a:path w="1547343" h="1183718">
                <a:moveTo>
                  <a:pt x="0" y="0"/>
                </a:moveTo>
                <a:lnTo>
                  <a:pt x="1547343" y="0"/>
                </a:lnTo>
                <a:lnTo>
                  <a:pt x="1547343" y="1183717"/>
                </a:lnTo>
                <a:lnTo>
                  <a:pt x="0" y="118371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84" name="TextBox 84"/>
          <p:cNvSpPr txBox="1"/>
          <p:nvPr/>
        </p:nvSpPr>
        <p:spPr>
          <a:xfrm>
            <a:off x="2660820" y="4513109"/>
            <a:ext cx="819068" cy="310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E7F38DD-E3F8-4011-97AD-41DF0D61B481}"/>
              </a:ext>
            </a:extLst>
          </p:cNvPr>
          <p:cNvGrpSpPr/>
          <p:nvPr/>
        </p:nvGrpSpPr>
        <p:grpSpPr>
          <a:xfrm>
            <a:off x="9097255" y="6158887"/>
            <a:ext cx="1907215" cy="1831841"/>
            <a:chOff x="9153472" y="3416982"/>
            <a:chExt cx="1907215" cy="1831841"/>
          </a:xfrm>
        </p:grpSpPr>
        <p:grpSp>
          <p:nvGrpSpPr>
            <p:cNvPr id="41" name="Group 41"/>
            <p:cNvGrpSpPr/>
            <p:nvPr/>
          </p:nvGrpSpPr>
          <p:grpSpPr>
            <a:xfrm>
              <a:off x="9153472" y="3416982"/>
              <a:ext cx="1907215" cy="1831841"/>
              <a:chOff x="0" y="0"/>
              <a:chExt cx="672031" cy="65541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72031" cy="655417"/>
              </a:xfrm>
              <a:custGeom>
                <a:avLst/>
                <a:gdLst/>
                <a:ahLst/>
                <a:cxnLst/>
                <a:rect l="l" t="t" r="r" b="b"/>
                <a:pathLst>
                  <a:path w="672031" h="655417">
                    <a:moveTo>
                      <a:pt x="81186" y="0"/>
                    </a:moveTo>
                    <a:lnTo>
                      <a:pt x="590845" y="0"/>
                    </a:lnTo>
                    <a:cubicBezTo>
                      <a:pt x="635683" y="0"/>
                      <a:pt x="672031" y="36348"/>
                      <a:pt x="672031" y="81186"/>
                    </a:cubicBezTo>
                    <a:lnTo>
                      <a:pt x="672031" y="574231"/>
                    </a:lnTo>
                    <a:cubicBezTo>
                      <a:pt x="672031" y="619069"/>
                      <a:pt x="635683" y="655417"/>
                      <a:pt x="590845" y="655417"/>
                    </a:cubicBezTo>
                    <a:lnTo>
                      <a:pt x="81186" y="655417"/>
                    </a:lnTo>
                    <a:cubicBezTo>
                      <a:pt x="36348" y="655417"/>
                      <a:pt x="0" y="619069"/>
                      <a:pt x="0" y="574231"/>
                    </a:cubicBezTo>
                    <a:lnTo>
                      <a:pt x="0" y="81186"/>
                    </a:lnTo>
                    <a:cubicBezTo>
                      <a:pt x="0" y="36348"/>
                      <a:pt x="36348" y="0"/>
                      <a:pt x="8118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672031" cy="693517"/>
              </a:xfrm>
              <a:prstGeom prst="rect">
                <a:avLst/>
              </a:prstGeom>
            </p:spPr>
            <p:txBody>
              <a:bodyPr lIns="51196" tIns="51196" rIns="51196" bIns="51196" rtlCol="0" anchor="ctr"/>
              <a:lstStyle/>
              <a:p>
                <a:pPr algn="ctr">
                  <a:lnSpc>
                    <a:spcPts val="2966"/>
                  </a:lnSpc>
                </a:pPr>
                <a:endParaRPr/>
              </a:p>
            </p:txBody>
          </p:sp>
        </p:grpSp>
        <p:sp>
          <p:nvSpPr>
            <p:cNvPr id="44" name="Freeform 44"/>
            <p:cNvSpPr/>
            <p:nvPr/>
          </p:nvSpPr>
          <p:spPr>
            <a:xfrm>
              <a:off x="9606635" y="4208365"/>
              <a:ext cx="942728" cy="942728"/>
            </a:xfrm>
            <a:custGeom>
              <a:avLst/>
              <a:gdLst/>
              <a:ahLst/>
              <a:cxnLst/>
              <a:rect l="l" t="t" r="r" b="b"/>
              <a:pathLst>
                <a:path w="942728" h="942728">
                  <a:moveTo>
                    <a:pt x="0" y="0"/>
                  </a:moveTo>
                  <a:lnTo>
                    <a:pt x="942729" y="0"/>
                  </a:lnTo>
                  <a:lnTo>
                    <a:pt x="942729" y="942728"/>
                  </a:lnTo>
                  <a:lnTo>
                    <a:pt x="0" y="942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/>
              <a:stretch>
                <a:fillRect/>
              </a:stretch>
            </a:blipFill>
          </p:spPr>
        </p:sp>
        <p:sp>
          <p:nvSpPr>
            <p:cNvPr id="85" name="TextBox 85"/>
            <p:cNvSpPr txBox="1"/>
            <p:nvPr/>
          </p:nvSpPr>
          <p:spPr>
            <a:xfrm>
              <a:off x="9468550" y="3554483"/>
              <a:ext cx="1177928" cy="550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3"/>
                </a:lnSpc>
              </a:pPr>
              <a:r>
                <a:rPr lang="en-US" sz="1574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Banco de Dados</a:t>
              </a:r>
            </a:p>
          </p:txBody>
        </p:sp>
      </p:grpSp>
      <p:sp>
        <p:nvSpPr>
          <p:cNvPr id="86" name="TextBox 86"/>
          <p:cNvSpPr txBox="1"/>
          <p:nvPr/>
        </p:nvSpPr>
        <p:spPr>
          <a:xfrm>
            <a:off x="9789884" y="2114550"/>
            <a:ext cx="973366" cy="21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Lubuntu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978593" y="5574888"/>
            <a:ext cx="1176168" cy="58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data</a:t>
            </a:r>
          </a:p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a</a:t>
            </a:r>
            <a:r>
              <a:rPr lang="en-US" sz="846" dirty="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cqu</a:t>
            </a: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 dirty="0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sition</a:t>
            </a:r>
          </a:p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ardu</a:t>
            </a: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 dirty="0">
                <a:solidFill>
                  <a:srgbClr val="100F0D"/>
                </a:solidFill>
                <a:latin typeface="Horizon"/>
                <a:ea typeface="Horizon"/>
                <a:cs typeface="Horizon"/>
                <a:sym typeface="Horizon"/>
              </a:rPr>
              <a:t>no</a:t>
            </a:r>
          </a:p>
          <a:p>
            <a:pPr algn="l">
              <a:lnSpc>
                <a:spcPts val="1184"/>
              </a:lnSpc>
              <a:spcBef>
                <a:spcPct val="0"/>
              </a:spcBef>
            </a:pPr>
            <a:r>
              <a:rPr lang="en-US" sz="846" dirty="0">
                <a:solidFill>
                  <a:srgbClr val="EE1B24"/>
                </a:solidFill>
                <a:latin typeface="Horizon"/>
                <a:ea typeface="Horizon"/>
                <a:cs typeface="Horizon"/>
                <a:sym typeface="Horizon"/>
              </a:rPr>
              <a:t> API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6325850" y="5202663"/>
            <a:ext cx="1947399" cy="874287"/>
            <a:chOff x="121979" y="-799742"/>
            <a:chExt cx="2596530" cy="1165716"/>
          </a:xfrm>
        </p:grpSpPr>
        <p:sp>
          <p:nvSpPr>
            <p:cNvPr id="89" name="Freeform 89"/>
            <p:cNvSpPr/>
            <p:nvPr/>
          </p:nvSpPr>
          <p:spPr>
            <a:xfrm>
              <a:off x="121979" y="-690335"/>
              <a:ext cx="962053" cy="962055"/>
            </a:xfrm>
            <a:custGeom>
              <a:avLst/>
              <a:gdLst/>
              <a:ahLst/>
              <a:cxnLst/>
              <a:rect l="l" t="t" r="r" b="b"/>
              <a:pathLst>
                <a:path w="962054" h="962054">
                  <a:moveTo>
                    <a:pt x="0" y="0"/>
                  </a:moveTo>
                  <a:lnTo>
                    <a:pt x="962054" y="0"/>
                  </a:lnTo>
                  <a:lnTo>
                    <a:pt x="962054" y="962054"/>
                  </a:lnTo>
                  <a:lnTo>
                    <a:pt x="0" y="96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TextBox 90"/>
            <p:cNvSpPr txBox="1"/>
            <p:nvPr/>
          </p:nvSpPr>
          <p:spPr>
            <a:xfrm>
              <a:off x="1253526" y="-799742"/>
              <a:ext cx="1464983" cy="1165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99"/>
                </a:lnSpc>
                <a:spcBef>
                  <a:spcPct val="0"/>
                </a:spcBef>
              </a:pPr>
              <a:r>
                <a:rPr lang="en-US" sz="5285" dirty="0">
                  <a:solidFill>
                    <a:srgbClr val="464745"/>
                  </a:solidFill>
                  <a:latin typeface="Niramit"/>
                  <a:ea typeface="Niramit"/>
                  <a:cs typeface="Niramit"/>
                  <a:sym typeface="Niramit"/>
                </a:rPr>
                <a:t>Jira</a:t>
              </a:r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3165955" y="10114955"/>
            <a:ext cx="1692240" cy="56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2048248" y="7159305"/>
            <a:ext cx="2623388" cy="4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39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Backend/Frontend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20920088" y="2088150"/>
            <a:ext cx="1710869" cy="566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</a:p>
        </p:txBody>
      </p: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964AD309-FAE4-4ED5-A3E8-20D0369041F8}"/>
              </a:ext>
            </a:extLst>
          </p:cNvPr>
          <p:cNvGrpSpPr/>
          <p:nvPr/>
        </p:nvGrpSpPr>
        <p:grpSpPr>
          <a:xfrm>
            <a:off x="4133850" y="958794"/>
            <a:ext cx="1768650" cy="3190526"/>
            <a:chOff x="4651200" y="958794"/>
            <a:chExt cx="1768650" cy="3190526"/>
          </a:xfrm>
        </p:grpSpPr>
        <p:sp>
          <p:nvSpPr>
            <p:cNvPr id="14" name="Freeform 14"/>
            <p:cNvSpPr/>
            <p:nvPr/>
          </p:nvSpPr>
          <p:spPr>
            <a:xfrm>
              <a:off x="5019059" y="1400981"/>
              <a:ext cx="1019791" cy="637369"/>
            </a:xfrm>
            <a:custGeom>
              <a:avLst/>
              <a:gdLst/>
              <a:ahLst/>
              <a:cxnLst/>
              <a:rect l="l" t="t" r="r" b="b"/>
              <a:pathLst>
                <a:path w="1019791" h="637369">
                  <a:moveTo>
                    <a:pt x="0" y="0"/>
                  </a:moveTo>
                  <a:lnTo>
                    <a:pt x="1019791" y="0"/>
                  </a:lnTo>
                  <a:lnTo>
                    <a:pt x="1019791" y="637369"/>
                  </a:lnTo>
                  <a:lnTo>
                    <a:pt x="0" y="6373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5400000">
              <a:off x="5330962" y="1969046"/>
              <a:ext cx="427510" cy="625498"/>
            </a:xfrm>
            <a:custGeom>
              <a:avLst/>
              <a:gdLst/>
              <a:ahLst/>
              <a:cxnLst/>
              <a:rect l="l" t="t" r="r" b="b"/>
              <a:pathLst>
                <a:path w="476141" h="817409">
                  <a:moveTo>
                    <a:pt x="0" y="0"/>
                  </a:moveTo>
                  <a:lnTo>
                    <a:pt x="476141" y="0"/>
                  </a:lnTo>
                  <a:lnTo>
                    <a:pt x="476141" y="817410"/>
                  </a:lnTo>
                  <a:lnTo>
                    <a:pt x="0" y="817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4936301" y="2523435"/>
              <a:ext cx="1163668" cy="1365302"/>
            </a:xfrm>
            <a:custGeom>
              <a:avLst/>
              <a:gdLst/>
              <a:ahLst/>
              <a:cxnLst/>
              <a:rect l="l" t="t" r="r" b="b"/>
              <a:pathLst>
                <a:path w="1302412" h="1488470">
                  <a:moveTo>
                    <a:pt x="0" y="0"/>
                  </a:moveTo>
                  <a:lnTo>
                    <a:pt x="1302411" y="0"/>
                  </a:lnTo>
                  <a:lnTo>
                    <a:pt x="1302411" y="1488470"/>
                  </a:lnTo>
                  <a:lnTo>
                    <a:pt x="0" y="1488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TextBox 83"/>
            <p:cNvSpPr txBox="1"/>
            <p:nvPr/>
          </p:nvSpPr>
          <p:spPr>
            <a:xfrm>
              <a:off x="4651200" y="958794"/>
              <a:ext cx="1768650" cy="469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21"/>
                </a:lnSpc>
              </a:pPr>
              <a:r>
                <a:rPr lang="en-US" sz="1372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Sensor Ultrassônico </a:t>
              </a:r>
            </a:p>
            <a:p>
              <a:pPr algn="ctr">
                <a:lnSpc>
                  <a:spcPts val="1921"/>
                </a:lnSpc>
                <a:spcBef>
                  <a:spcPct val="0"/>
                </a:spcBef>
              </a:pPr>
              <a:r>
                <a:rPr lang="en-US" sz="1372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HC SR04</a:t>
              </a:r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4936301" y="3913968"/>
              <a:ext cx="1161101" cy="235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21"/>
                </a:lnSpc>
                <a:spcBef>
                  <a:spcPct val="0"/>
                </a:spcBef>
              </a:pPr>
              <a:r>
                <a:rPr lang="en-US" sz="1372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Reservatório</a:t>
              </a:r>
            </a:p>
          </p:txBody>
        </p:sp>
      </p:grp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8A4DF2E-3A2D-4FAA-B60F-9C5ED6B366DF}"/>
              </a:ext>
            </a:extLst>
          </p:cNvPr>
          <p:cNvCxnSpPr/>
          <p:nvPr/>
        </p:nvCxnSpPr>
        <p:spPr>
          <a:xfrm>
            <a:off x="17933045" y="9608042"/>
            <a:ext cx="25771" cy="1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4872740-A72C-4E82-AA9B-C114C24997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27880" y="6818713"/>
            <a:ext cx="2292200" cy="583576"/>
          </a:xfrm>
          <a:prstGeom prst="bentConnector3">
            <a:avLst>
              <a:gd name="adj1" fmla="val 117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93">
            <a:extLst>
              <a:ext uri="{FF2B5EF4-FFF2-40B4-BE49-F238E27FC236}">
                <a16:creationId xmlns:a16="http://schemas.microsoft.com/office/drawing/2014/main" id="{010D99EE-6E72-4020-9B98-F01F6D4E83C7}"/>
              </a:ext>
            </a:extLst>
          </p:cNvPr>
          <p:cNvSpPr txBox="1"/>
          <p:nvPr/>
        </p:nvSpPr>
        <p:spPr>
          <a:xfrm>
            <a:off x="16394594" y="3942277"/>
            <a:ext cx="1710869" cy="562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Suporte</a:t>
            </a:r>
          </a:p>
        </p:txBody>
      </p:sp>
      <p:sp>
        <p:nvSpPr>
          <p:cNvPr id="102" name="TextBox 85">
            <a:extLst>
              <a:ext uri="{FF2B5EF4-FFF2-40B4-BE49-F238E27FC236}">
                <a16:creationId xmlns:a16="http://schemas.microsoft.com/office/drawing/2014/main" id="{E35DD8E6-0566-4FEE-A996-7529CA963602}"/>
              </a:ext>
            </a:extLst>
          </p:cNvPr>
          <p:cNvSpPr txBox="1"/>
          <p:nvPr/>
        </p:nvSpPr>
        <p:spPr>
          <a:xfrm>
            <a:off x="11756442" y="1793053"/>
            <a:ext cx="1177928" cy="26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endParaRPr lang="en-US" sz="1574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4" name="Freeform 75">
            <a:extLst>
              <a:ext uri="{FF2B5EF4-FFF2-40B4-BE49-F238E27FC236}">
                <a16:creationId xmlns:a16="http://schemas.microsoft.com/office/drawing/2014/main" id="{1795DF26-25FD-431A-9A4D-46745C9C879D}"/>
              </a:ext>
            </a:extLst>
          </p:cNvPr>
          <p:cNvSpPr/>
          <p:nvPr/>
        </p:nvSpPr>
        <p:spPr>
          <a:xfrm rot="5400000">
            <a:off x="9896371" y="5585861"/>
            <a:ext cx="514010" cy="129921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B9E892F0-199D-4A70-9682-528251596E9B}"/>
              </a:ext>
            </a:extLst>
          </p:cNvPr>
          <p:cNvSpPr/>
          <p:nvPr/>
        </p:nvSpPr>
        <p:spPr>
          <a:xfrm>
            <a:off x="9140119" y="3531946"/>
            <a:ext cx="1892983" cy="1628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FB869D39-797C-425C-9F0B-AD50C5C040D1}"/>
              </a:ext>
            </a:extLst>
          </p:cNvPr>
          <p:cNvGrpSpPr/>
          <p:nvPr/>
        </p:nvGrpSpPr>
        <p:grpSpPr>
          <a:xfrm>
            <a:off x="9271606" y="2647950"/>
            <a:ext cx="2013501" cy="749934"/>
            <a:chOff x="7906914" y="2505243"/>
            <a:chExt cx="2013501" cy="749934"/>
          </a:xfrm>
        </p:grpSpPr>
        <p:sp>
          <p:nvSpPr>
            <p:cNvPr id="103" name="TextBox 93">
              <a:extLst>
                <a:ext uri="{FF2B5EF4-FFF2-40B4-BE49-F238E27FC236}">
                  <a16:creationId xmlns:a16="http://schemas.microsoft.com/office/drawing/2014/main" id="{D7B99AFE-3575-47DA-AA3D-31525BBA56B6}"/>
                </a:ext>
              </a:extLst>
            </p:cNvPr>
            <p:cNvSpPr txBox="1"/>
            <p:nvPr/>
          </p:nvSpPr>
          <p:spPr>
            <a:xfrm>
              <a:off x="7906914" y="2505243"/>
              <a:ext cx="2002827" cy="4715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72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Api Clima</a:t>
              </a:r>
            </a:p>
          </p:txBody>
        </p:sp>
        <p:sp>
          <p:nvSpPr>
            <p:cNvPr id="111" name="TextBox 93">
              <a:extLst>
                <a:ext uri="{FF2B5EF4-FFF2-40B4-BE49-F238E27FC236}">
                  <a16:creationId xmlns:a16="http://schemas.microsoft.com/office/drawing/2014/main" id="{857A3E5C-BF8C-4E7F-8680-7B353ABD52F3}"/>
                </a:ext>
              </a:extLst>
            </p:cNvPr>
            <p:cNvSpPr txBox="1"/>
            <p:nvPr/>
          </p:nvSpPr>
          <p:spPr>
            <a:xfrm>
              <a:off x="8233341" y="2750102"/>
              <a:ext cx="1687074" cy="505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672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 G WEATHER</a:t>
              </a:r>
              <a:endParaRPr lang="en-US" sz="1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59C15D87-26D7-43B8-B77E-7A4E2B60189D}"/>
              </a:ext>
            </a:extLst>
          </p:cNvPr>
          <p:cNvGrpSpPr/>
          <p:nvPr/>
        </p:nvGrpSpPr>
        <p:grpSpPr>
          <a:xfrm>
            <a:off x="9289226" y="3486150"/>
            <a:ext cx="3226624" cy="1500364"/>
            <a:chOff x="9455622" y="3508235"/>
            <a:chExt cx="3226624" cy="1503620"/>
          </a:xfrm>
        </p:grpSpPr>
        <p:sp>
          <p:nvSpPr>
            <p:cNvPr id="63" name="Freeform 63"/>
            <p:cNvSpPr/>
            <p:nvPr/>
          </p:nvSpPr>
          <p:spPr>
            <a:xfrm>
              <a:off x="9703216" y="3978207"/>
              <a:ext cx="1116759" cy="580922"/>
            </a:xfrm>
            <a:custGeom>
              <a:avLst/>
              <a:gdLst/>
              <a:ahLst/>
              <a:cxnLst/>
              <a:rect l="l" t="t" r="r" b="b"/>
              <a:pathLst>
                <a:path w="2189333" h="613013">
                  <a:moveTo>
                    <a:pt x="0" y="0"/>
                  </a:moveTo>
                  <a:lnTo>
                    <a:pt x="2189334" y="0"/>
                  </a:lnTo>
                  <a:lnTo>
                    <a:pt x="2189334" y="613013"/>
                  </a:lnTo>
                  <a:lnTo>
                    <a:pt x="0" y="613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120" name="Group 31">
              <a:extLst>
                <a:ext uri="{FF2B5EF4-FFF2-40B4-BE49-F238E27FC236}">
                  <a16:creationId xmlns:a16="http://schemas.microsoft.com/office/drawing/2014/main" id="{8BF383A8-CEE7-4669-926A-FF36413DDADC}"/>
                </a:ext>
              </a:extLst>
            </p:cNvPr>
            <p:cNvGrpSpPr/>
            <p:nvPr/>
          </p:nvGrpSpPr>
          <p:grpSpPr>
            <a:xfrm>
              <a:off x="9455622" y="3508235"/>
              <a:ext cx="3226624" cy="1503620"/>
              <a:chOff x="-695977" y="-38100"/>
              <a:chExt cx="1425198" cy="829135"/>
            </a:xfrm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23EA32D5-6E48-4C1B-8C87-807892D32295}"/>
                  </a:ext>
                </a:extLst>
              </p:cNvPr>
              <p:cNvSpPr/>
              <p:nvPr/>
            </p:nvSpPr>
            <p:spPr>
              <a:xfrm>
                <a:off x="-695977" y="50886"/>
                <a:ext cx="729221" cy="740149"/>
              </a:xfrm>
              <a:custGeom>
                <a:avLst/>
                <a:gdLst/>
                <a:ahLst/>
                <a:cxnLst/>
                <a:rect l="l" t="t" r="r" b="b"/>
                <a:pathLst>
                  <a:path w="729221" h="740149">
                    <a:moveTo>
                      <a:pt x="50141" y="0"/>
                    </a:moveTo>
                    <a:lnTo>
                      <a:pt x="679080" y="0"/>
                    </a:lnTo>
                    <a:cubicBezTo>
                      <a:pt x="706772" y="0"/>
                      <a:pt x="729221" y="22449"/>
                      <a:pt x="729221" y="50141"/>
                    </a:cubicBezTo>
                    <a:lnTo>
                      <a:pt x="729221" y="690008"/>
                    </a:lnTo>
                    <a:cubicBezTo>
                      <a:pt x="729221" y="717700"/>
                      <a:pt x="706772" y="740149"/>
                      <a:pt x="679080" y="740149"/>
                    </a:cubicBezTo>
                    <a:lnTo>
                      <a:pt x="50141" y="740149"/>
                    </a:lnTo>
                    <a:cubicBezTo>
                      <a:pt x="22449" y="740149"/>
                      <a:pt x="0" y="717700"/>
                      <a:pt x="0" y="690008"/>
                    </a:cubicBezTo>
                    <a:lnTo>
                      <a:pt x="0" y="50141"/>
                    </a:lnTo>
                    <a:cubicBezTo>
                      <a:pt x="0" y="22449"/>
                      <a:pt x="22449" y="0"/>
                      <a:pt x="50141" y="0"/>
                    </a:cubicBezTo>
                    <a:close/>
                  </a:path>
                </a:pathLst>
              </a:custGeom>
              <a:noFill/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22" name="TextBox 33">
                <a:extLst>
                  <a:ext uri="{FF2B5EF4-FFF2-40B4-BE49-F238E27FC236}">
                    <a16:creationId xmlns:a16="http://schemas.microsoft.com/office/drawing/2014/main" id="{13D1FD58-8258-42AB-AE9E-0FA4461B223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29221" cy="778249"/>
              </a:xfrm>
              <a:prstGeom prst="rect">
                <a:avLst/>
              </a:prstGeom>
            </p:spPr>
            <p:txBody>
              <a:bodyPr lIns="56658" tIns="56658" rIns="56658" bIns="56658" rtlCol="0" anchor="ctr"/>
              <a:lstStyle/>
              <a:p>
                <a:pPr algn="ctr">
                  <a:lnSpc>
                    <a:spcPts val="2966"/>
                  </a:lnSpc>
                </a:pPr>
                <a:endParaRPr/>
              </a:p>
            </p:txBody>
          </p:sp>
        </p:grpSp>
      </p:grpSp>
      <p:sp>
        <p:nvSpPr>
          <p:cNvPr id="112" name="Freeform 48">
            <a:extLst>
              <a:ext uri="{FF2B5EF4-FFF2-40B4-BE49-F238E27FC236}">
                <a16:creationId xmlns:a16="http://schemas.microsoft.com/office/drawing/2014/main" id="{F06BDBC1-D6BA-4D64-9988-A028AF68E687}"/>
              </a:ext>
            </a:extLst>
          </p:cNvPr>
          <p:cNvSpPr/>
          <p:nvPr/>
        </p:nvSpPr>
        <p:spPr>
          <a:xfrm>
            <a:off x="9136866" y="2851277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09" name="TextBox 93">
            <a:extLst>
              <a:ext uri="{FF2B5EF4-FFF2-40B4-BE49-F238E27FC236}">
                <a16:creationId xmlns:a16="http://schemas.microsoft.com/office/drawing/2014/main" id="{E3530F48-C636-4140-92FB-9F92F7B746F2}"/>
              </a:ext>
            </a:extLst>
          </p:cNvPr>
          <p:cNvSpPr txBox="1"/>
          <p:nvPr/>
        </p:nvSpPr>
        <p:spPr>
          <a:xfrm>
            <a:off x="10991850" y="1581150"/>
            <a:ext cx="256569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Máquina</a:t>
            </a:r>
          </a:p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Virtual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37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Calibri</vt:lpstr>
      <vt:lpstr>Open Sans</vt:lpstr>
      <vt:lpstr>Open Sans Bold</vt:lpstr>
      <vt:lpstr>Horizon</vt:lpstr>
      <vt:lpstr>Berthold Block</vt:lpstr>
      <vt:lpstr>Niramit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nome (2000 x 1500 px)</dc:title>
  <dc:creator>Ana Barrocal</dc:creator>
  <cp:lastModifiedBy>Ana karoline</cp:lastModifiedBy>
  <cp:revision>13</cp:revision>
  <dcterms:created xsi:type="dcterms:W3CDTF">2006-08-16T00:00:00Z</dcterms:created>
  <dcterms:modified xsi:type="dcterms:W3CDTF">2024-12-03T00:14:50Z</dcterms:modified>
  <dc:identifier>DAGW8JMYDN8</dc:identifier>
</cp:coreProperties>
</file>