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23812500" cy="14287500"/>
  <p:notesSz cx="6858000" cy="9144000"/>
  <p:embeddedFontLst>
    <p:embeddedFont>
      <p:font typeface="Open Sans" charset="1" panose="020B0606030504020204"/>
      <p:regular r:id="rId7"/>
    </p:embeddedFont>
    <p:embeddedFont>
      <p:font typeface="Open Sans Bold" charset="1" panose="020B0806030504020204"/>
      <p:regular r:id="rId8"/>
    </p:embeddedFont>
    <p:embeddedFont>
      <p:font typeface="Horizon" charset="1" panose="02000500000000000000"/>
      <p:regular r:id="rId9"/>
    </p:embeddedFont>
    <p:embeddedFont>
      <p:font typeface="Berthold Block" charset="1" panose="02000506040000020004"/>
      <p:regular r:id="rId10"/>
    </p:embeddedFont>
    <p:embeddedFont>
      <p:font typeface="Niramit" charset="1" panose="000005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png" Type="http://schemas.openxmlformats.org/officeDocument/2006/relationships/image"/><Relationship Id="rId34" Target="../media/image33.svg" Type="http://schemas.openxmlformats.org/officeDocument/2006/relationships/image"/><Relationship Id="rId35" Target="../media/image34.png" Type="http://schemas.openxmlformats.org/officeDocument/2006/relationships/image"/><Relationship Id="rId36" Target="../media/image35.svg" Type="http://schemas.openxmlformats.org/officeDocument/2006/relationships/image"/><Relationship Id="rId37" Target="../media/image36.png" Type="http://schemas.openxmlformats.org/officeDocument/2006/relationships/image"/><Relationship Id="rId38" Target="../media/image37.svg" Type="http://schemas.openxmlformats.org/officeDocument/2006/relationships/image"/><Relationship Id="rId39" Target="../media/image38.png" Type="http://schemas.openxmlformats.org/officeDocument/2006/relationships/image"/><Relationship Id="rId4" Target="../media/image3.png" Type="http://schemas.openxmlformats.org/officeDocument/2006/relationships/image"/><Relationship Id="rId40" Target="../media/image39.svg" Type="http://schemas.openxmlformats.org/officeDocument/2006/relationships/image"/><Relationship Id="rId41" Target="../media/image40.png" Type="http://schemas.openxmlformats.org/officeDocument/2006/relationships/image"/><Relationship Id="rId42" Target="../media/image41.sv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16108" y="1226793"/>
            <a:ext cx="10652169" cy="8954837"/>
            <a:chOff x="0" y="0"/>
            <a:chExt cx="2515420" cy="21146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5420" cy="2114609"/>
            </a:xfrm>
            <a:custGeom>
              <a:avLst/>
              <a:gdLst/>
              <a:ahLst/>
              <a:cxnLst/>
              <a:rect r="r" b="b" t="t" l="l"/>
              <a:pathLst>
                <a:path h="2114609" w="2515420">
                  <a:moveTo>
                    <a:pt x="14536" y="0"/>
                  </a:moveTo>
                  <a:lnTo>
                    <a:pt x="2500884" y="0"/>
                  </a:lnTo>
                  <a:cubicBezTo>
                    <a:pt x="2504739" y="0"/>
                    <a:pt x="2508436" y="1531"/>
                    <a:pt x="2511162" y="4257"/>
                  </a:cubicBezTo>
                  <a:cubicBezTo>
                    <a:pt x="2513888" y="6983"/>
                    <a:pt x="2515420" y="10681"/>
                    <a:pt x="2515420" y="14536"/>
                  </a:cubicBezTo>
                  <a:lnTo>
                    <a:pt x="2515420" y="2100073"/>
                  </a:lnTo>
                  <a:cubicBezTo>
                    <a:pt x="2515420" y="2103929"/>
                    <a:pt x="2513888" y="2107626"/>
                    <a:pt x="2511162" y="2110352"/>
                  </a:cubicBezTo>
                  <a:cubicBezTo>
                    <a:pt x="2508436" y="2113078"/>
                    <a:pt x="2504739" y="2114609"/>
                    <a:pt x="2500884" y="2114609"/>
                  </a:cubicBezTo>
                  <a:lnTo>
                    <a:pt x="14536" y="2114609"/>
                  </a:lnTo>
                  <a:cubicBezTo>
                    <a:pt x="10681" y="2114609"/>
                    <a:pt x="6983" y="2113078"/>
                    <a:pt x="4257" y="2110352"/>
                  </a:cubicBezTo>
                  <a:cubicBezTo>
                    <a:pt x="1531" y="2107626"/>
                    <a:pt x="0" y="2103929"/>
                    <a:pt x="0" y="2100073"/>
                  </a:cubicBezTo>
                  <a:lnTo>
                    <a:pt x="0" y="14536"/>
                  </a:lnTo>
                  <a:cubicBezTo>
                    <a:pt x="0" y="10681"/>
                    <a:pt x="1531" y="6983"/>
                    <a:pt x="4257" y="4257"/>
                  </a:cubicBezTo>
                  <a:cubicBezTo>
                    <a:pt x="6983" y="1531"/>
                    <a:pt x="10681" y="0"/>
                    <a:pt x="1453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15420" cy="2152709"/>
            </a:xfrm>
            <a:prstGeom prst="rect">
              <a:avLst/>
            </a:prstGeom>
          </p:spPr>
          <p:txBody>
            <a:bodyPr anchor="ctr" rtlCol="false" tIns="56658" lIns="56658" bIns="56658" rIns="56658"/>
            <a:lstStyle/>
            <a:p>
              <a:pPr algn="ctr">
                <a:lnSpc>
                  <a:spcPts val="296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815880" y="2555500"/>
            <a:ext cx="6781567" cy="6655285"/>
            <a:chOff x="0" y="0"/>
            <a:chExt cx="1601410" cy="15715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01410" cy="1571589"/>
            </a:xfrm>
            <a:custGeom>
              <a:avLst/>
              <a:gdLst/>
              <a:ahLst/>
              <a:cxnLst/>
              <a:rect r="r" b="b" t="t" l="l"/>
              <a:pathLst>
                <a:path h="1571589" w="1601410">
                  <a:moveTo>
                    <a:pt x="22832" y="0"/>
                  </a:moveTo>
                  <a:lnTo>
                    <a:pt x="1578578" y="0"/>
                  </a:lnTo>
                  <a:cubicBezTo>
                    <a:pt x="1591187" y="0"/>
                    <a:pt x="1601410" y="10222"/>
                    <a:pt x="1601410" y="22832"/>
                  </a:cubicBezTo>
                  <a:lnTo>
                    <a:pt x="1601410" y="1548757"/>
                  </a:lnTo>
                  <a:cubicBezTo>
                    <a:pt x="1601410" y="1561367"/>
                    <a:pt x="1591187" y="1571589"/>
                    <a:pt x="1578578" y="1571589"/>
                  </a:cubicBezTo>
                  <a:lnTo>
                    <a:pt x="22832" y="1571589"/>
                  </a:lnTo>
                  <a:cubicBezTo>
                    <a:pt x="10222" y="1571589"/>
                    <a:pt x="0" y="1561367"/>
                    <a:pt x="0" y="1548757"/>
                  </a:cubicBezTo>
                  <a:lnTo>
                    <a:pt x="0" y="22832"/>
                  </a:lnTo>
                  <a:cubicBezTo>
                    <a:pt x="0" y="10222"/>
                    <a:pt x="10222" y="0"/>
                    <a:pt x="2283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01410" cy="1609689"/>
            </a:xfrm>
            <a:prstGeom prst="rect">
              <a:avLst/>
            </a:prstGeom>
          </p:spPr>
          <p:txBody>
            <a:bodyPr anchor="ctr" rtlCol="false" tIns="56658" lIns="56658" bIns="56658" rIns="56658"/>
            <a:lstStyle/>
            <a:p>
              <a:pPr algn="ctr">
                <a:lnSpc>
                  <a:spcPts val="296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95741" y="720657"/>
            <a:ext cx="5405892" cy="3602123"/>
            <a:chOff x="0" y="0"/>
            <a:chExt cx="1276556" cy="8506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76556" cy="850611"/>
            </a:xfrm>
            <a:custGeom>
              <a:avLst/>
              <a:gdLst/>
              <a:ahLst/>
              <a:cxnLst/>
              <a:rect r="r" b="b" t="t" l="l"/>
              <a:pathLst>
                <a:path h="850611" w="1276556">
                  <a:moveTo>
                    <a:pt x="28643" y="0"/>
                  </a:moveTo>
                  <a:lnTo>
                    <a:pt x="1247913" y="0"/>
                  </a:lnTo>
                  <a:cubicBezTo>
                    <a:pt x="1263732" y="0"/>
                    <a:pt x="1276556" y="12824"/>
                    <a:pt x="1276556" y="28643"/>
                  </a:cubicBezTo>
                  <a:lnTo>
                    <a:pt x="1276556" y="821969"/>
                  </a:lnTo>
                  <a:cubicBezTo>
                    <a:pt x="1276556" y="837787"/>
                    <a:pt x="1263732" y="850611"/>
                    <a:pt x="1247913" y="850611"/>
                  </a:cubicBezTo>
                  <a:lnTo>
                    <a:pt x="28643" y="850611"/>
                  </a:lnTo>
                  <a:cubicBezTo>
                    <a:pt x="12824" y="850611"/>
                    <a:pt x="0" y="837787"/>
                    <a:pt x="0" y="821969"/>
                  </a:cubicBezTo>
                  <a:lnTo>
                    <a:pt x="0" y="28643"/>
                  </a:lnTo>
                  <a:cubicBezTo>
                    <a:pt x="0" y="12824"/>
                    <a:pt x="12824" y="0"/>
                    <a:pt x="286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76556" cy="888711"/>
            </a:xfrm>
            <a:prstGeom prst="rect">
              <a:avLst/>
            </a:prstGeom>
          </p:spPr>
          <p:txBody>
            <a:bodyPr anchor="ctr" rtlCol="false" tIns="56658" lIns="56658" bIns="56658" rIns="56658"/>
            <a:lstStyle/>
            <a:p>
              <a:pPr algn="ctr">
                <a:lnSpc>
                  <a:spcPts val="2966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5400000">
            <a:off x="2154545" y="4503590"/>
            <a:ext cx="577057" cy="463088"/>
          </a:xfrm>
          <a:custGeom>
            <a:avLst/>
            <a:gdLst/>
            <a:ahLst/>
            <a:cxnLst/>
            <a:rect r="r" b="b" t="t" l="l"/>
            <a:pathLst>
              <a:path h="463088" w="577057">
                <a:moveTo>
                  <a:pt x="0" y="0"/>
                </a:moveTo>
                <a:lnTo>
                  <a:pt x="577057" y="0"/>
                </a:lnTo>
                <a:lnTo>
                  <a:pt x="577057" y="463088"/>
                </a:lnTo>
                <a:lnTo>
                  <a:pt x="0" y="463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932643" y="1387488"/>
            <a:ext cx="802402" cy="547093"/>
          </a:xfrm>
          <a:custGeom>
            <a:avLst/>
            <a:gdLst/>
            <a:ahLst/>
            <a:cxnLst/>
            <a:rect r="r" b="b" t="t" l="l"/>
            <a:pathLst>
              <a:path h="547093" w="802402">
                <a:moveTo>
                  <a:pt x="0" y="0"/>
                </a:moveTo>
                <a:lnTo>
                  <a:pt x="802402" y="0"/>
                </a:lnTo>
                <a:lnTo>
                  <a:pt x="802402" y="547092"/>
                </a:lnTo>
                <a:lnTo>
                  <a:pt x="0" y="547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500387">
            <a:off x="1603192" y="1903068"/>
            <a:ext cx="1453812" cy="1392025"/>
          </a:xfrm>
          <a:custGeom>
            <a:avLst/>
            <a:gdLst/>
            <a:ahLst/>
            <a:cxnLst/>
            <a:rect r="r" b="b" t="t" l="l"/>
            <a:pathLst>
              <a:path h="1392025" w="1453812">
                <a:moveTo>
                  <a:pt x="0" y="0"/>
                </a:moveTo>
                <a:lnTo>
                  <a:pt x="1453811" y="0"/>
                </a:lnTo>
                <a:lnTo>
                  <a:pt x="1453811" y="1392024"/>
                </a:lnTo>
                <a:lnTo>
                  <a:pt x="0" y="13920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938867" y="1108924"/>
            <a:ext cx="1019791" cy="637369"/>
          </a:xfrm>
          <a:custGeom>
            <a:avLst/>
            <a:gdLst/>
            <a:ahLst/>
            <a:cxnLst/>
            <a:rect r="r" b="b" t="t" l="l"/>
            <a:pathLst>
              <a:path h="637369" w="1019791">
                <a:moveTo>
                  <a:pt x="0" y="0"/>
                </a:moveTo>
                <a:lnTo>
                  <a:pt x="1019791" y="0"/>
                </a:lnTo>
                <a:lnTo>
                  <a:pt x="1019791" y="637369"/>
                </a:lnTo>
                <a:lnTo>
                  <a:pt x="0" y="6373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5210692" y="1525875"/>
            <a:ext cx="476141" cy="817409"/>
          </a:xfrm>
          <a:custGeom>
            <a:avLst/>
            <a:gdLst/>
            <a:ahLst/>
            <a:cxnLst/>
            <a:rect r="r" b="b" t="t" l="l"/>
            <a:pathLst>
              <a:path h="817409" w="476141">
                <a:moveTo>
                  <a:pt x="0" y="0"/>
                </a:moveTo>
                <a:lnTo>
                  <a:pt x="476141" y="0"/>
                </a:lnTo>
                <a:lnTo>
                  <a:pt x="476141" y="817410"/>
                </a:lnTo>
                <a:lnTo>
                  <a:pt x="0" y="8174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428750" y="11580183"/>
            <a:ext cx="4922440" cy="1442786"/>
            <a:chOff x="0" y="0"/>
            <a:chExt cx="6563254" cy="19237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604014" cy="1923715"/>
            </a:xfrm>
            <a:custGeom>
              <a:avLst/>
              <a:gdLst/>
              <a:ahLst/>
              <a:cxnLst/>
              <a:rect r="r" b="b" t="t" l="l"/>
              <a:pathLst>
                <a:path h="1923715" w="2604014">
                  <a:moveTo>
                    <a:pt x="0" y="0"/>
                  </a:moveTo>
                  <a:lnTo>
                    <a:pt x="2604014" y="0"/>
                  </a:lnTo>
                  <a:lnTo>
                    <a:pt x="2604014" y="1923715"/>
                  </a:lnTo>
                  <a:lnTo>
                    <a:pt x="0" y="1923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048981" y="390759"/>
              <a:ext cx="412319" cy="414581"/>
            </a:xfrm>
            <a:custGeom>
              <a:avLst/>
              <a:gdLst/>
              <a:ahLst/>
              <a:cxnLst/>
              <a:rect r="r" b="b" t="t" l="l"/>
              <a:pathLst>
                <a:path h="414581" w="412319">
                  <a:moveTo>
                    <a:pt x="0" y="0"/>
                  </a:moveTo>
                  <a:lnTo>
                    <a:pt x="412319" y="0"/>
                  </a:lnTo>
                  <a:lnTo>
                    <a:pt x="412319" y="414581"/>
                  </a:lnTo>
                  <a:lnTo>
                    <a:pt x="0" y="4145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1048981" y="837386"/>
              <a:ext cx="523326" cy="1389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75"/>
                </a:lnSpc>
                <a:spcBef>
                  <a:spcPct val="0"/>
                </a:spcBef>
              </a:pPr>
              <a:r>
                <a:rPr lang="en-US" sz="625">
                  <a:solidFill>
                    <a:srgbClr val="00ADEF"/>
                  </a:solidFill>
                  <a:latin typeface="Open Sans"/>
                  <a:ea typeface="Open Sans"/>
                  <a:cs typeface="Open Sans"/>
                  <a:sym typeface="Open Sans"/>
                </a:rPr>
                <a:t>WINDOWS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2955674" y="-38100"/>
              <a:ext cx="3607580" cy="14850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16"/>
                </a:lnSpc>
              </a:pPr>
              <a:r>
                <a:rPr lang="en-US" sz="1654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Processador: Intel core i5</a:t>
              </a:r>
            </a:p>
            <a:p>
              <a:pPr algn="l">
                <a:lnSpc>
                  <a:spcPts val="2316"/>
                </a:lnSpc>
              </a:pPr>
              <a:r>
                <a:rPr lang="en-US" sz="1654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Memória RAM: 8G</a:t>
              </a:r>
            </a:p>
            <a:p>
              <a:pPr algn="l">
                <a:lnSpc>
                  <a:spcPts val="2316"/>
                </a:lnSpc>
              </a:pPr>
              <a:r>
                <a:rPr lang="en-US" sz="1654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Windows 10/11</a:t>
              </a:r>
              <a:r>
                <a:rPr lang="en-US" sz="165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</a:p>
            <a:p>
              <a:pPr algn="l">
                <a:lnSpc>
                  <a:spcPts val="2316"/>
                </a:lnSpc>
                <a:spcBef>
                  <a:spcPct val="0"/>
                </a:spcBef>
              </a:pPr>
              <a:r>
                <a:rPr lang="en-US" b="true" sz="1654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Conexão:wi-fi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0539915" y="2866935"/>
            <a:ext cx="2471218" cy="5222617"/>
            <a:chOff x="0" y="0"/>
            <a:chExt cx="583557" cy="123327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83557" cy="1233277"/>
            </a:xfrm>
            <a:custGeom>
              <a:avLst/>
              <a:gdLst/>
              <a:ahLst/>
              <a:cxnLst/>
              <a:rect r="r" b="b" t="t" l="l"/>
              <a:pathLst>
                <a:path h="1233277" w="583557">
                  <a:moveTo>
                    <a:pt x="62657" y="0"/>
                  </a:moveTo>
                  <a:lnTo>
                    <a:pt x="520900" y="0"/>
                  </a:lnTo>
                  <a:cubicBezTo>
                    <a:pt x="537518" y="0"/>
                    <a:pt x="553455" y="6601"/>
                    <a:pt x="565205" y="18352"/>
                  </a:cubicBezTo>
                  <a:cubicBezTo>
                    <a:pt x="576956" y="30102"/>
                    <a:pt x="583557" y="46039"/>
                    <a:pt x="583557" y="62657"/>
                  </a:cubicBezTo>
                  <a:lnTo>
                    <a:pt x="583557" y="1170620"/>
                  </a:lnTo>
                  <a:cubicBezTo>
                    <a:pt x="583557" y="1187238"/>
                    <a:pt x="576956" y="1203175"/>
                    <a:pt x="565205" y="1214925"/>
                  </a:cubicBezTo>
                  <a:cubicBezTo>
                    <a:pt x="553455" y="1226676"/>
                    <a:pt x="537518" y="1233277"/>
                    <a:pt x="520900" y="1233277"/>
                  </a:cubicBezTo>
                  <a:lnTo>
                    <a:pt x="62657" y="1233277"/>
                  </a:lnTo>
                  <a:cubicBezTo>
                    <a:pt x="46039" y="1233277"/>
                    <a:pt x="30102" y="1226676"/>
                    <a:pt x="18352" y="1214925"/>
                  </a:cubicBezTo>
                  <a:cubicBezTo>
                    <a:pt x="6601" y="1203175"/>
                    <a:pt x="0" y="1187238"/>
                    <a:pt x="0" y="1170620"/>
                  </a:cubicBezTo>
                  <a:lnTo>
                    <a:pt x="0" y="62657"/>
                  </a:lnTo>
                  <a:cubicBezTo>
                    <a:pt x="0" y="46039"/>
                    <a:pt x="6601" y="30102"/>
                    <a:pt x="18352" y="18352"/>
                  </a:cubicBezTo>
                  <a:cubicBezTo>
                    <a:pt x="30102" y="6601"/>
                    <a:pt x="46039" y="0"/>
                    <a:pt x="626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83557" cy="1271377"/>
            </a:xfrm>
            <a:prstGeom prst="rect">
              <a:avLst/>
            </a:prstGeom>
          </p:spPr>
          <p:txBody>
            <a:bodyPr anchor="ctr" rtlCol="false" tIns="56658" lIns="56658" bIns="56658" rIns="56658"/>
            <a:lstStyle/>
            <a:p>
              <a:pPr algn="ctr">
                <a:lnSpc>
                  <a:spcPts val="2966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64323">
            <a:off x="21259157" y="3725951"/>
            <a:ext cx="1032734" cy="1162007"/>
          </a:xfrm>
          <a:custGeom>
            <a:avLst/>
            <a:gdLst/>
            <a:ahLst/>
            <a:cxnLst/>
            <a:rect r="r" b="b" t="t" l="l"/>
            <a:pathLst>
              <a:path h="1162007" w="1032734">
                <a:moveTo>
                  <a:pt x="0" y="0"/>
                </a:moveTo>
                <a:lnTo>
                  <a:pt x="1032734" y="0"/>
                </a:lnTo>
                <a:lnTo>
                  <a:pt x="1032734" y="1162007"/>
                </a:lnTo>
                <a:lnTo>
                  <a:pt x="0" y="11620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192074" y="5365112"/>
            <a:ext cx="6055450" cy="6034096"/>
            <a:chOff x="0" y="0"/>
            <a:chExt cx="1429944" cy="142490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29944" cy="1424901"/>
            </a:xfrm>
            <a:custGeom>
              <a:avLst/>
              <a:gdLst/>
              <a:ahLst/>
              <a:cxnLst/>
              <a:rect r="r" b="b" t="t" l="l"/>
              <a:pathLst>
                <a:path h="1424901" w="1429944">
                  <a:moveTo>
                    <a:pt x="25570" y="0"/>
                  </a:moveTo>
                  <a:lnTo>
                    <a:pt x="1404373" y="0"/>
                  </a:lnTo>
                  <a:cubicBezTo>
                    <a:pt x="1411155" y="0"/>
                    <a:pt x="1417659" y="2694"/>
                    <a:pt x="1422454" y="7489"/>
                  </a:cubicBezTo>
                  <a:cubicBezTo>
                    <a:pt x="1427250" y="12285"/>
                    <a:pt x="1429944" y="18788"/>
                    <a:pt x="1429944" y="25570"/>
                  </a:cubicBezTo>
                  <a:lnTo>
                    <a:pt x="1429944" y="1399331"/>
                  </a:lnTo>
                  <a:cubicBezTo>
                    <a:pt x="1429944" y="1406112"/>
                    <a:pt x="1427250" y="1412616"/>
                    <a:pt x="1422454" y="1417412"/>
                  </a:cubicBezTo>
                  <a:cubicBezTo>
                    <a:pt x="1417659" y="1422207"/>
                    <a:pt x="1411155" y="1424901"/>
                    <a:pt x="1404373" y="1424901"/>
                  </a:cubicBezTo>
                  <a:lnTo>
                    <a:pt x="25570" y="1424901"/>
                  </a:lnTo>
                  <a:cubicBezTo>
                    <a:pt x="18788" y="1424901"/>
                    <a:pt x="12285" y="1422207"/>
                    <a:pt x="7489" y="1417412"/>
                  </a:cubicBezTo>
                  <a:cubicBezTo>
                    <a:pt x="2694" y="1412616"/>
                    <a:pt x="0" y="1406112"/>
                    <a:pt x="0" y="1399331"/>
                  </a:cubicBezTo>
                  <a:lnTo>
                    <a:pt x="0" y="25570"/>
                  </a:lnTo>
                  <a:cubicBezTo>
                    <a:pt x="0" y="18788"/>
                    <a:pt x="2694" y="12285"/>
                    <a:pt x="7489" y="7489"/>
                  </a:cubicBezTo>
                  <a:cubicBezTo>
                    <a:pt x="12285" y="2694"/>
                    <a:pt x="18788" y="0"/>
                    <a:pt x="2557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429944" cy="1463001"/>
            </a:xfrm>
            <a:prstGeom prst="rect">
              <a:avLst/>
            </a:prstGeom>
          </p:spPr>
          <p:txBody>
            <a:bodyPr anchor="ctr" rtlCol="false" tIns="56658" lIns="56658" bIns="56658" rIns="56658"/>
            <a:lstStyle/>
            <a:p>
              <a:pPr algn="ctr">
                <a:lnSpc>
                  <a:spcPts val="2966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2011919" y="6236241"/>
            <a:ext cx="4413464" cy="4506790"/>
            <a:chOff x="0" y="0"/>
            <a:chExt cx="1281344" cy="130843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281344" cy="1308439"/>
            </a:xfrm>
            <a:custGeom>
              <a:avLst/>
              <a:gdLst/>
              <a:ahLst/>
              <a:cxnLst/>
              <a:rect r="r" b="b" t="t" l="l"/>
              <a:pathLst>
                <a:path h="1308439" w="1281344">
                  <a:moveTo>
                    <a:pt x="35083" y="0"/>
                  </a:moveTo>
                  <a:lnTo>
                    <a:pt x="1246261" y="0"/>
                  </a:lnTo>
                  <a:cubicBezTo>
                    <a:pt x="1265637" y="0"/>
                    <a:pt x="1281344" y="15707"/>
                    <a:pt x="1281344" y="35083"/>
                  </a:cubicBezTo>
                  <a:lnTo>
                    <a:pt x="1281344" y="1273356"/>
                  </a:lnTo>
                  <a:cubicBezTo>
                    <a:pt x="1281344" y="1292732"/>
                    <a:pt x="1265637" y="1308439"/>
                    <a:pt x="1246261" y="1308439"/>
                  </a:cubicBezTo>
                  <a:lnTo>
                    <a:pt x="35083" y="1308439"/>
                  </a:lnTo>
                  <a:cubicBezTo>
                    <a:pt x="15707" y="1308439"/>
                    <a:pt x="0" y="1292732"/>
                    <a:pt x="0" y="1273356"/>
                  </a:cubicBezTo>
                  <a:lnTo>
                    <a:pt x="0" y="35083"/>
                  </a:lnTo>
                  <a:cubicBezTo>
                    <a:pt x="0" y="15707"/>
                    <a:pt x="15707" y="0"/>
                    <a:pt x="350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281344" cy="1346539"/>
            </a:xfrm>
            <a:prstGeom prst="rect">
              <a:avLst/>
            </a:prstGeom>
          </p:spPr>
          <p:txBody>
            <a:bodyPr anchor="ctr" rtlCol="false" tIns="52000" lIns="52000" bIns="52000" rIns="52000"/>
            <a:lstStyle/>
            <a:p>
              <a:pPr algn="ctr">
                <a:lnSpc>
                  <a:spcPts val="2966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2674618" y="6922464"/>
            <a:ext cx="3088067" cy="3134344"/>
            <a:chOff x="0" y="0"/>
            <a:chExt cx="729221" cy="74014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729221" cy="740149"/>
            </a:xfrm>
            <a:custGeom>
              <a:avLst/>
              <a:gdLst/>
              <a:ahLst/>
              <a:cxnLst/>
              <a:rect r="r" b="b" t="t" l="l"/>
              <a:pathLst>
                <a:path h="740149" w="729221">
                  <a:moveTo>
                    <a:pt x="50141" y="0"/>
                  </a:moveTo>
                  <a:lnTo>
                    <a:pt x="679080" y="0"/>
                  </a:lnTo>
                  <a:cubicBezTo>
                    <a:pt x="706772" y="0"/>
                    <a:pt x="729221" y="22449"/>
                    <a:pt x="729221" y="50141"/>
                  </a:cubicBezTo>
                  <a:lnTo>
                    <a:pt x="729221" y="690008"/>
                  </a:lnTo>
                  <a:cubicBezTo>
                    <a:pt x="729221" y="717700"/>
                    <a:pt x="706772" y="740149"/>
                    <a:pt x="679080" y="740149"/>
                  </a:cubicBezTo>
                  <a:lnTo>
                    <a:pt x="50141" y="740149"/>
                  </a:lnTo>
                  <a:cubicBezTo>
                    <a:pt x="22449" y="740149"/>
                    <a:pt x="0" y="717700"/>
                    <a:pt x="0" y="690008"/>
                  </a:cubicBezTo>
                  <a:lnTo>
                    <a:pt x="0" y="50141"/>
                  </a:lnTo>
                  <a:cubicBezTo>
                    <a:pt x="0" y="22449"/>
                    <a:pt x="22449" y="0"/>
                    <a:pt x="501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729221" cy="778249"/>
            </a:xfrm>
            <a:prstGeom prst="rect">
              <a:avLst/>
            </a:prstGeom>
          </p:spPr>
          <p:txBody>
            <a:bodyPr anchor="ctr" rtlCol="false" tIns="56658" lIns="56658" bIns="56658" rIns="56658"/>
            <a:lstStyle/>
            <a:p>
              <a:pPr algn="ctr">
                <a:lnSpc>
                  <a:spcPts val="2966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3208949" y="8164954"/>
            <a:ext cx="1917527" cy="536907"/>
          </a:xfrm>
          <a:custGeom>
            <a:avLst/>
            <a:gdLst/>
            <a:ahLst/>
            <a:cxnLst/>
            <a:rect r="r" b="b" t="t" l="l"/>
            <a:pathLst>
              <a:path h="536907" w="1917527">
                <a:moveTo>
                  <a:pt x="0" y="0"/>
                </a:moveTo>
                <a:lnTo>
                  <a:pt x="1917527" y="0"/>
                </a:lnTo>
                <a:lnTo>
                  <a:pt x="1917527" y="536907"/>
                </a:lnTo>
                <a:lnTo>
                  <a:pt x="0" y="5369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9371489" y="1860104"/>
            <a:ext cx="387500" cy="456092"/>
          </a:xfrm>
          <a:custGeom>
            <a:avLst/>
            <a:gdLst/>
            <a:ahLst/>
            <a:cxnLst/>
            <a:rect r="r" b="b" t="t" l="l"/>
            <a:pathLst>
              <a:path h="456092" w="387500">
                <a:moveTo>
                  <a:pt x="0" y="0"/>
                </a:moveTo>
                <a:lnTo>
                  <a:pt x="387501" y="0"/>
                </a:lnTo>
                <a:lnTo>
                  <a:pt x="387501" y="456092"/>
                </a:lnTo>
                <a:lnTo>
                  <a:pt x="0" y="45609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9955928" y="1766349"/>
            <a:ext cx="444997" cy="406301"/>
          </a:xfrm>
          <a:custGeom>
            <a:avLst/>
            <a:gdLst/>
            <a:ahLst/>
            <a:cxnLst/>
            <a:rect r="r" b="b" t="t" l="l"/>
            <a:pathLst>
              <a:path h="406301" w="444997">
                <a:moveTo>
                  <a:pt x="0" y="0"/>
                </a:moveTo>
                <a:lnTo>
                  <a:pt x="444997" y="0"/>
                </a:lnTo>
                <a:lnTo>
                  <a:pt x="444997" y="406302"/>
                </a:lnTo>
                <a:lnTo>
                  <a:pt x="0" y="40630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11335793" y="6587163"/>
            <a:ext cx="870870" cy="198929"/>
            <a:chOff x="0" y="0"/>
            <a:chExt cx="227589" cy="5198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27589" cy="51987"/>
            </a:xfrm>
            <a:custGeom>
              <a:avLst/>
              <a:gdLst/>
              <a:ahLst/>
              <a:cxnLst/>
              <a:rect r="r" b="b" t="t" l="l"/>
              <a:pathLst>
                <a:path h="51987" w="227589">
                  <a:moveTo>
                    <a:pt x="0" y="0"/>
                  </a:moveTo>
                  <a:lnTo>
                    <a:pt x="227589" y="0"/>
                  </a:lnTo>
                  <a:lnTo>
                    <a:pt x="227589" y="51987"/>
                  </a:lnTo>
                  <a:lnTo>
                    <a:pt x="0" y="519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227589" cy="90087"/>
            </a:xfrm>
            <a:prstGeom prst="rect">
              <a:avLst/>
            </a:prstGeom>
          </p:spPr>
          <p:txBody>
            <a:bodyPr anchor="ctr" rtlCol="false" tIns="51196" lIns="51196" bIns="51196" rIns="51196"/>
            <a:lstStyle/>
            <a:p>
              <a:pPr algn="ctr">
                <a:lnSpc>
                  <a:spcPts val="2966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9179671" y="1716014"/>
            <a:ext cx="776257" cy="100671"/>
          </a:xfrm>
          <a:custGeom>
            <a:avLst/>
            <a:gdLst/>
            <a:ahLst/>
            <a:cxnLst/>
            <a:rect r="r" b="b" t="t" l="l"/>
            <a:pathLst>
              <a:path h="100671" w="776257">
                <a:moveTo>
                  <a:pt x="0" y="0"/>
                </a:moveTo>
                <a:lnTo>
                  <a:pt x="776257" y="0"/>
                </a:lnTo>
                <a:lnTo>
                  <a:pt x="776257" y="100671"/>
                </a:lnTo>
                <a:lnTo>
                  <a:pt x="0" y="10067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1" id="41"/>
          <p:cNvGrpSpPr/>
          <p:nvPr/>
        </p:nvGrpSpPr>
        <p:grpSpPr>
          <a:xfrm rot="0">
            <a:off x="9179671" y="4774180"/>
            <a:ext cx="1907215" cy="1860064"/>
            <a:chOff x="0" y="0"/>
            <a:chExt cx="672031" cy="65541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72031" cy="655417"/>
            </a:xfrm>
            <a:custGeom>
              <a:avLst/>
              <a:gdLst/>
              <a:ahLst/>
              <a:cxnLst/>
              <a:rect r="r" b="b" t="t" l="l"/>
              <a:pathLst>
                <a:path h="655417" w="672031">
                  <a:moveTo>
                    <a:pt x="81186" y="0"/>
                  </a:moveTo>
                  <a:lnTo>
                    <a:pt x="590845" y="0"/>
                  </a:lnTo>
                  <a:cubicBezTo>
                    <a:pt x="635683" y="0"/>
                    <a:pt x="672031" y="36348"/>
                    <a:pt x="672031" y="81186"/>
                  </a:cubicBezTo>
                  <a:lnTo>
                    <a:pt x="672031" y="574231"/>
                  </a:lnTo>
                  <a:cubicBezTo>
                    <a:pt x="672031" y="619069"/>
                    <a:pt x="635683" y="655417"/>
                    <a:pt x="590845" y="655417"/>
                  </a:cubicBezTo>
                  <a:lnTo>
                    <a:pt x="81186" y="655417"/>
                  </a:lnTo>
                  <a:cubicBezTo>
                    <a:pt x="36348" y="655417"/>
                    <a:pt x="0" y="619069"/>
                    <a:pt x="0" y="574231"/>
                  </a:cubicBezTo>
                  <a:lnTo>
                    <a:pt x="0" y="81186"/>
                  </a:lnTo>
                  <a:cubicBezTo>
                    <a:pt x="0" y="36348"/>
                    <a:pt x="36348" y="0"/>
                    <a:pt x="811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672031" cy="693517"/>
            </a:xfrm>
            <a:prstGeom prst="rect">
              <a:avLst/>
            </a:prstGeom>
          </p:spPr>
          <p:txBody>
            <a:bodyPr anchor="ctr" rtlCol="false" tIns="51196" lIns="51196" bIns="51196" rIns="51196"/>
            <a:lstStyle/>
            <a:p>
              <a:pPr algn="ctr">
                <a:lnSpc>
                  <a:spcPts val="2966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9634025" y="5516933"/>
            <a:ext cx="942728" cy="942728"/>
          </a:xfrm>
          <a:custGeom>
            <a:avLst/>
            <a:gdLst/>
            <a:ahLst/>
            <a:cxnLst/>
            <a:rect r="r" b="b" t="t" l="l"/>
            <a:pathLst>
              <a:path h="942728" w="942728">
                <a:moveTo>
                  <a:pt x="0" y="0"/>
                </a:moveTo>
                <a:lnTo>
                  <a:pt x="942729" y="0"/>
                </a:lnTo>
                <a:lnTo>
                  <a:pt x="942729" y="942728"/>
                </a:lnTo>
                <a:lnTo>
                  <a:pt x="0" y="942728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11990492" y="3121255"/>
            <a:ext cx="2635057" cy="727646"/>
            <a:chOff x="0" y="0"/>
            <a:chExt cx="3513410" cy="97019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37451" cy="970195"/>
            </a:xfrm>
            <a:custGeom>
              <a:avLst/>
              <a:gdLst/>
              <a:ahLst/>
              <a:cxnLst/>
              <a:rect r="r" b="b" t="t" l="l"/>
              <a:pathLst>
                <a:path h="970195" w="937451">
                  <a:moveTo>
                    <a:pt x="0" y="0"/>
                  </a:moveTo>
                  <a:lnTo>
                    <a:pt x="937451" y="0"/>
                  </a:lnTo>
                  <a:lnTo>
                    <a:pt x="937451" y="970195"/>
                  </a:lnTo>
                  <a:lnTo>
                    <a:pt x="0" y="9701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7" id="47"/>
            <p:cNvSpPr txBox="true"/>
            <p:nvPr/>
          </p:nvSpPr>
          <p:spPr>
            <a:xfrm rot="0">
              <a:off x="1085378" y="47862"/>
              <a:ext cx="2428032" cy="826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42"/>
                </a:lnSpc>
              </a:pPr>
              <a:r>
                <a:rPr lang="en-US" sz="1173">
                  <a:solidFill>
                    <a:srgbClr val="EA1B22"/>
                  </a:solidFill>
                  <a:latin typeface="Horizon"/>
                  <a:ea typeface="Horizon"/>
                  <a:cs typeface="Horizon"/>
                  <a:sym typeface="Horizon"/>
                </a:rPr>
                <a:t>web </a:t>
              </a:r>
            </a:p>
            <a:p>
              <a:pPr algn="l">
                <a:lnSpc>
                  <a:spcPts val="1642"/>
                </a:lnSpc>
              </a:pPr>
              <a:r>
                <a:rPr lang="en-US" sz="1173">
                  <a:solidFill>
                    <a:srgbClr val="2196F3"/>
                  </a:solidFill>
                  <a:latin typeface="Horizon"/>
                  <a:ea typeface="Horizon"/>
                  <a:cs typeface="Horizon"/>
                  <a:sym typeface="Horizon"/>
                </a:rPr>
                <a:t>data</a:t>
              </a:r>
            </a:p>
            <a:p>
              <a:pPr algn="l">
                <a:lnSpc>
                  <a:spcPts val="1642"/>
                </a:lnSpc>
                <a:spcBef>
                  <a:spcPct val="0"/>
                </a:spcBef>
              </a:pPr>
              <a:r>
                <a:rPr lang="en-US" sz="1173">
                  <a:solidFill>
                    <a:srgbClr val="100F0D"/>
                  </a:solidFill>
                  <a:latin typeface="Horizon"/>
                  <a:ea typeface="Horizon"/>
                  <a:cs typeface="Horizon"/>
                  <a:sym typeface="Horizon"/>
                </a:rPr>
                <a:t>Vi</a:t>
              </a:r>
              <a:r>
                <a:rPr lang="en-US" sz="1173">
                  <a:solidFill>
                    <a:srgbClr val="B3B3B2"/>
                  </a:solidFill>
                  <a:latin typeface="Horizon"/>
                  <a:ea typeface="Horizon"/>
                  <a:cs typeface="Horizon"/>
                  <a:sym typeface="Horizon"/>
                </a:rPr>
                <a:t>suali</a:t>
              </a:r>
              <a:r>
                <a:rPr lang="en-US" sz="1173">
                  <a:solidFill>
                    <a:srgbClr val="100F0D"/>
                  </a:solidFill>
                  <a:latin typeface="Horizon"/>
                  <a:ea typeface="Horizon"/>
                  <a:cs typeface="Horizon"/>
                  <a:sym typeface="Horizon"/>
                </a:rPr>
                <a:t>z</a:t>
              </a:r>
              <a:r>
                <a:rPr lang="en-US" sz="1173">
                  <a:solidFill>
                    <a:srgbClr val="B3B3B2"/>
                  </a:solidFill>
                  <a:latin typeface="Horizon"/>
                  <a:ea typeface="Horizon"/>
                  <a:cs typeface="Horizon"/>
                  <a:sym typeface="Horizon"/>
                </a:rPr>
                <a:t>ation</a:t>
              </a:r>
            </a:p>
          </p:txBody>
        </p:sp>
      </p:grpSp>
      <p:sp>
        <p:nvSpPr>
          <p:cNvPr name="Freeform 48" id="48"/>
          <p:cNvSpPr/>
          <p:nvPr/>
        </p:nvSpPr>
        <p:spPr>
          <a:xfrm flipH="false" flipV="false" rot="0">
            <a:off x="3342683" y="5593578"/>
            <a:ext cx="559584" cy="579130"/>
          </a:xfrm>
          <a:custGeom>
            <a:avLst/>
            <a:gdLst/>
            <a:ahLst/>
            <a:cxnLst/>
            <a:rect r="r" b="b" t="t" l="l"/>
            <a:pathLst>
              <a:path h="579130" w="559584">
                <a:moveTo>
                  <a:pt x="0" y="0"/>
                </a:moveTo>
                <a:lnTo>
                  <a:pt x="559584" y="0"/>
                </a:lnTo>
                <a:lnTo>
                  <a:pt x="559584" y="579130"/>
                </a:lnTo>
                <a:lnTo>
                  <a:pt x="0" y="57913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9" id="49"/>
          <p:cNvGrpSpPr/>
          <p:nvPr/>
        </p:nvGrpSpPr>
        <p:grpSpPr>
          <a:xfrm rot="0">
            <a:off x="11544848" y="3913968"/>
            <a:ext cx="3659229" cy="4468192"/>
            <a:chOff x="0" y="0"/>
            <a:chExt cx="1062370" cy="1297233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062370" cy="1297233"/>
            </a:xfrm>
            <a:custGeom>
              <a:avLst/>
              <a:gdLst/>
              <a:ahLst/>
              <a:cxnLst/>
              <a:rect r="r" b="b" t="t" l="l"/>
              <a:pathLst>
                <a:path h="1297233" w="1062370">
                  <a:moveTo>
                    <a:pt x="42314" y="0"/>
                  </a:moveTo>
                  <a:lnTo>
                    <a:pt x="1020055" y="0"/>
                  </a:lnTo>
                  <a:cubicBezTo>
                    <a:pt x="1043425" y="0"/>
                    <a:pt x="1062370" y="18945"/>
                    <a:pt x="1062370" y="42314"/>
                  </a:cubicBezTo>
                  <a:lnTo>
                    <a:pt x="1062370" y="1254918"/>
                  </a:lnTo>
                  <a:cubicBezTo>
                    <a:pt x="1062370" y="1278288"/>
                    <a:pt x="1043425" y="1297233"/>
                    <a:pt x="1020055" y="1297233"/>
                  </a:cubicBezTo>
                  <a:lnTo>
                    <a:pt x="42314" y="1297233"/>
                  </a:lnTo>
                  <a:cubicBezTo>
                    <a:pt x="18945" y="1297233"/>
                    <a:pt x="0" y="1278288"/>
                    <a:pt x="0" y="1254918"/>
                  </a:cubicBezTo>
                  <a:lnTo>
                    <a:pt x="0" y="42314"/>
                  </a:lnTo>
                  <a:cubicBezTo>
                    <a:pt x="0" y="18945"/>
                    <a:pt x="18945" y="0"/>
                    <a:pt x="423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1062370" cy="1335333"/>
            </a:xfrm>
            <a:prstGeom prst="rect">
              <a:avLst/>
            </a:prstGeom>
          </p:spPr>
          <p:txBody>
            <a:bodyPr anchor="ctr" rtlCol="false" tIns="52000" lIns="52000" bIns="52000" rIns="52000"/>
            <a:lstStyle/>
            <a:p>
              <a:pPr algn="ctr">
                <a:lnSpc>
                  <a:spcPts val="2966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1743954" y="4176775"/>
            <a:ext cx="3241049" cy="3698546"/>
            <a:chOff x="0" y="0"/>
            <a:chExt cx="659821" cy="752959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59821" cy="752959"/>
            </a:xfrm>
            <a:custGeom>
              <a:avLst/>
              <a:gdLst/>
              <a:ahLst/>
              <a:cxnLst/>
              <a:rect r="r" b="b" t="t" l="l"/>
              <a:pathLst>
                <a:path h="752959" w="659821">
                  <a:moveTo>
                    <a:pt x="47774" y="0"/>
                  </a:moveTo>
                  <a:lnTo>
                    <a:pt x="612047" y="0"/>
                  </a:lnTo>
                  <a:cubicBezTo>
                    <a:pt x="638432" y="0"/>
                    <a:pt x="659821" y="21389"/>
                    <a:pt x="659821" y="47774"/>
                  </a:cubicBezTo>
                  <a:lnTo>
                    <a:pt x="659821" y="705185"/>
                  </a:lnTo>
                  <a:cubicBezTo>
                    <a:pt x="659821" y="731570"/>
                    <a:pt x="638432" y="752959"/>
                    <a:pt x="612047" y="752959"/>
                  </a:cubicBezTo>
                  <a:lnTo>
                    <a:pt x="47774" y="752959"/>
                  </a:lnTo>
                  <a:cubicBezTo>
                    <a:pt x="35104" y="752959"/>
                    <a:pt x="22952" y="747926"/>
                    <a:pt x="13993" y="738967"/>
                  </a:cubicBezTo>
                  <a:cubicBezTo>
                    <a:pt x="5033" y="730007"/>
                    <a:pt x="0" y="717856"/>
                    <a:pt x="0" y="705185"/>
                  </a:cubicBezTo>
                  <a:lnTo>
                    <a:pt x="0" y="47774"/>
                  </a:lnTo>
                  <a:cubicBezTo>
                    <a:pt x="0" y="21389"/>
                    <a:pt x="21389" y="0"/>
                    <a:pt x="477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659821" cy="791059"/>
            </a:xfrm>
            <a:prstGeom prst="rect">
              <a:avLst/>
            </a:prstGeom>
          </p:spPr>
          <p:txBody>
            <a:bodyPr anchor="ctr" rtlCol="false" tIns="65720" lIns="65720" bIns="65720" rIns="65720"/>
            <a:lstStyle/>
            <a:p>
              <a:pPr algn="ctr">
                <a:lnSpc>
                  <a:spcPts val="2966"/>
                </a:lnSpc>
              </a:pPr>
            </a:p>
          </p:txBody>
        </p:sp>
      </p:grpSp>
      <p:sp>
        <p:nvSpPr>
          <p:cNvPr name="Freeform 55" id="55"/>
          <p:cNvSpPr/>
          <p:nvPr/>
        </p:nvSpPr>
        <p:spPr>
          <a:xfrm flipH="false" flipV="false" rot="0">
            <a:off x="12134683" y="5456247"/>
            <a:ext cx="945126" cy="1109807"/>
          </a:xfrm>
          <a:custGeom>
            <a:avLst/>
            <a:gdLst/>
            <a:ahLst/>
            <a:cxnLst/>
            <a:rect r="r" b="b" t="t" l="l"/>
            <a:pathLst>
              <a:path h="1109807" w="945126">
                <a:moveTo>
                  <a:pt x="0" y="0"/>
                </a:moveTo>
                <a:lnTo>
                  <a:pt x="945126" y="0"/>
                </a:lnTo>
                <a:lnTo>
                  <a:pt x="945126" y="1109807"/>
                </a:lnTo>
                <a:lnTo>
                  <a:pt x="0" y="1109807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0">
            <a:off x="12074169" y="4398292"/>
            <a:ext cx="533077" cy="751776"/>
          </a:xfrm>
          <a:custGeom>
            <a:avLst/>
            <a:gdLst/>
            <a:ahLst/>
            <a:cxnLst/>
            <a:rect r="r" b="b" t="t" l="l"/>
            <a:pathLst>
              <a:path h="751776" w="533077">
                <a:moveTo>
                  <a:pt x="0" y="0"/>
                </a:moveTo>
                <a:lnTo>
                  <a:pt x="533077" y="0"/>
                </a:lnTo>
                <a:lnTo>
                  <a:pt x="533077" y="751775"/>
                </a:lnTo>
                <a:lnTo>
                  <a:pt x="0" y="75177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7" id="57"/>
          <p:cNvGrpSpPr/>
          <p:nvPr/>
        </p:nvGrpSpPr>
        <p:grpSpPr>
          <a:xfrm rot="0">
            <a:off x="13514019" y="4433416"/>
            <a:ext cx="880942" cy="716651"/>
            <a:chOff x="0" y="0"/>
            <a:chExt cx="1174590" cy="955535"/>
          </a:xfrm>
        </p:grpSpPr>
        <p:sp>
          <p:nvSpPr>
            <p:cNvPr name="TextBox 58" id="58"/>
            <p:cNvSpPr txBox="true"/>
            <p:nvPr/>
          </p:nvSpPr>
          <p:spPr>
            <a:xfrm rot="0">
              <a:off x="0" y="-19050"/>
              <a:ext cx="1174590" cy="200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0"/>
                </a:lnSpc>
              </a:pPr>
              <a:r>
                <a:rPr lang="en-US" sz="900">
                  <a:solidFill>
                    <a:srgbClr val="000000"/>
                  </a:solidFill>
                  <a:latin typeface="Berthold Block"/>
                  <a:ea typeface="Berthold Block"/>
                  <a:cs typeface="Berthold Block"/>
                  <a:sym typeface="Berthold Block"/>
                </a:rPr>
                <a:t>JAVA</a:t>
              </a:r>
              <a:r>
                <a:rPr lang="en-US" sz="900">
                  <a:solidFill>
                    <a:srgbClr val="000000"/>
                  </a:solidFill>
                  <a:latin typeface="Berthold Block"/>
                  <a:ea typeface="Berthold Block"/>
                  <a:cs typeface="Berthold Block"/>
                  <a:sym typeface="Berthold Block"/>
                </a:rPr>
                <a:t>SCRIPT</a:t>
              </a:r>
            </a:p>
          </p:txBody>
        </p:sp>
        <p:sp>
          <p:nvSpPr>
            <p:cNvPr name="Freeform 59" id="59"/>
            <p:cNvSpPr/>
            <p:nvPr/>
          </p:nvSpPr>
          <p:spPr>
            <a:xfrm flipH="false" flipV="false" rot="0">
              <a:off x="199561" y="180067"/>
              <a:ext cx="775468" cy="775468"/>
            </a:xfrm>
            <a:custGeom>
              <a:avLst/>
              <a:gdLst/>
              <a:ahLst/>
              <a:cxnLst/>
              <a:rect r="r" b="b" t="t" l="l"/>
              <a:pathLst>
                <a:path h="775468" w="775468">
                  <a:moveTo>
                    <a:pt x="0" y="0"/>
                  </a:moveTo>
                  <a:lnTo>
                    <a:pt x="775468" y="0"/>
                  </a:lnTo>
                  <a:lnTo>
                    <a:pt x="775468" y="775468"/>
                  </a:lnTo>
                  <a:lnTo>
                    <a:pt x="0" y="775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2822192" y="4419962"/>
            <a:ext cx="552270" cy="730106"/>
            <a:chOff x="0" y="0"/>
            <a:chExt cx="736361" cy="973474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170901"/>
              <a:ext cx="736361" cy="802573"/>
            </a:xfrm>
            <a:custGeom>
              <a:avLst/>
              <a:gdLst/>
              <a:ahLst/>
              <a:cxnLst/>
              <a:rect r="r" b="b" t="t" l="l"/>
              <a:pathLst>
                <a:path h="802573" w="736361">
                  <a:moveTo>
                    <a:pt x="0" y="0"/>
                  </a:moveTo>
                  <a:lnTo>
                    <a:pt x="736361" y="0"/>
                  </a:lnTo>
                  <a:lnTo>
                    <a:pt x="736361" y="802573"/>
                  </a:lnTo>
                  <a:lnTo>
                    <a:pt x="0" y="802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2" id="62"/>
            <p:cNvSpPr txBox="true"/>
            <p:nvPr/>
          </p:nvSpPr>
          <p:spPr>
            <a:xfrm rot="0">
              <a:off x="118317" y="-38100"/>
              <a:ext cx="499726" cy="2090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6"/>
                </a:lnSpc>
              </a:pPr>
              <a:r>
                <a:rPr lang="en-US" sz="890">
                  <a:solidFill>
                    <a:srgbClr val="000000"/>
                  </a:solidFill>
                  <a:latin typeface="Horizon"/>
                  <a:ea typeface="Horizon"/>
                  <a:cs typeface="Horizon"/>
                  <a:sym typeface="Horizon"/>
                </a:rPr>
                <a:t>CSS</a:t>
              </a:r>
            </a:p>
          </p:txBody>
        </p:sp>
      </p:grpSp>
      <p:sp>
        <p:nvSpPr>
          <p:cNvPr name="Freeform 63" id="63"/>
          <p:cNvSpPr/>
          <p:nvPr/>
        </p:nvSpPr>
        <p:spPr>
          <a:xfrm flipH="false" flipV="false" rot="0">
            <a:off x="12269811" y="6786092"/>
            <a:ext cx="2189333" cy="613013"/>
          </a:xfrm>
          <a:custGeom>
            <a:avLst/>
            <a:gdLst/>
            <a:ahLst/>
            <a:cxnLst/>
            <a:rect r="r" b="b" t="t" l="l"/>
            <a:pathLst>
              <a:path h="613013" w="2189333">
                <a:moveTo>
                  <a:pt x="0" y="0"/>
                </a:moveTo>
                <a:lnTo>
                  <a:pt x="2189334" y="0"/>
                </a:lnTo>
                <a:lnTo>
                  <a:pt x="2189334" y="613013"/>
                </a:lnTo>
                <a:lnTo>
                  <a:pt x="0" y="61301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4" id="64"/>
          <p:cNvGrpSpPr/>
          <p:nvPr/>
        </p:nvGrpSpPr>
        <p:grpSpPr>
          <a:xfrm rot="0">
            <a:off x="15832727" y="4025220"/>
            <a:ext cx="2800614" cy="3294849"/>
            <a:chOff x="0" y="0"/>
            <a:chExt cx="661341" cy="778051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61341" cy="778051"/>
            </a:xfrm>
            <a:custGeom>
              <a:avLst/>
              <a:gdLst/>
              <a:ahLst/>
              <a:cxnLst/>
              <a:rect r="r" b="b" t="t" l="l"/>
              <a:pathLst>
                <a:path h="778051" w="661341">
                  <a:moveTo>
                    <a:pt x="55287" y="0"/>
                  </a:moveTo>
                  <a:lnTo>
                    <a:pt x="606054" y="0"/>
                  </a:lnTo>
                  <a:cubicBezTo>
                    <a:pt x="620717" y="0"/>
                    <a:pt x="634780" y="5825"/>
                    <a:pt x="645148" y="16193"/>
                  </a:cubicBezTo>
                  <a:cubicBezTo>
                    <a:pt x="655516" y="26562"/>
                    <a:pt x="661341" y="40624"/>
                    <a:pt x="661341" y="55287"/>
                  </a:cubicBezTo>
                  <a:lnTo>
                    <a:pt x="661341" y="722763"/>
                  </a:lnTo>
                  <a:cubicBezTo>
                    <a:pt x="661341" y="737426"/>
                    <a:pt x="655516" y="751489"/>
                    <a:pt x="645148" y="761857"/>
                  </a:cubicBezTo>
                  <a:cubicBezTo>
                    <a:pt x="634780" y="772226"/>
                    <a:pt x="620717" y="778051"/>
                    <a:pt x="606054" y="778051"/>
                  </a:cubicBezTo>
                  <a:lnTo>
                    <a:pt x="55287" y="778051"/>
                  </a:lnTo>
                  <a:cubicBezTo>
                    <a:pt x="40624" y="778051"/>
                    <a:pt x="26562" y="772226"/>
                    <a:pt x="16193" y="761857"/>
                  </a:cubicBezTo>
                  <a:cubicBezTo>
                    <a:pt x="5825" y="751489"/>
                    <a:pt x="0" y="737426"/>
                    <a:pt x="0" y="722763"/>
                  </a:cubicBezTo>
                  <a:lnTo>
                    <a:pt x="0" y="55287"/>
                  </a:lnTo>
                  <a:cubicBezTo>
                    <a:pt x="0" y="40624"/>
                    <a:pt x="5825" y="26562"/>
                    <a:pt x="16193" y="16193"/>
                  </a:cubicBezTo>
                  <a:cubicBezTo>
                    <a:pt x="26562" y="5825"/>
                    <a:pt x="40624" y="0"/>
                    <a:pt x="552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6" id="66"/>
            <p:cNvSpPr txBox="true"/>
            <p:nvPr/>
          </p:nvSpPr>
          <p:spPr>
            <a:xfrm>
              <a:off x="0" y="-38100"/>
              <a:ext cx="661341" cy="816151"/>
            </a:xfrm>
            <a:prstGeom prst="rect">
              <a:avLst/>
            </a:prstGeom>
          </p:spPr>
          <p:txBody>
            <a:bodyPr anchor="ctr" rtlCol="false" tIns="56658" lIns="56658" bIns="56658" rIns="56658"/>
            <a:lstStyle/>
            <a:p>
              <a:pPr algn="ctr">
                <a:lnSpc>
                  <a:spcPts val="2966"/>
                </a:lnSpc>
              </a:pPr>
            </a:p>
          </p:txBody>
        </p:sp>
      </p:grpSp>
      <p:sp>
        <p:nvSpPr>
          <p:cNvPr name="Freeform 67" id="67"/>
          <p:cNvSpPr/>
          <p:nvPr/>
        </p:nvSpPr>
        <p:spPr>
          <a:xfrm flipH="false" flipV="false" rot="0">
            <a:off x="13226480" y="5478243"/>
            <a:ext cx="1590941" cy="834962"/>
          </a:xfrm>
          <a:custGeom>
            <a:avLst/>
            <a:gdLst/>
            <a:ahLst/>
            <a:cxnLst/>
            <a:rect r="r" b="b" t="t" l="l"/>
            <a:pathLst>
              <a:path h="834962" w="1590941">
                <a:moveTo>
                  <a:pt x="0" y="0"/>
                </a:moveTo>
                <a:lnTo>
                  <a:pt x="1590941" y="0"/>
                </a:lnTo>
                <a:lnTo>
                  <a:pt x="1590941" y="834962"/>
                </a:lnTo>
                <a:lnTo>
                  <a:pt x="0" y="834962"/>
                </a:lnTo>
                <a:lnTo>
                  <a:pt x="0" y="0"/>
                </a:lnTo>
                <a:close/>
              </a:path>
            </a:pathLst>
          </a:custGeom>
          <a:blipFill>
            <a:blip r:embed="rId32"/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0">
            <a:off x="16359447" y="6148064"/>
            <a:ext cx="1917527" cy="536907"/>
          </a:xfrm>
          <a:custGeom>
            <a:avLst/>
            <a:gdLst/>
            <a:ahLst/>
            <a:cxnLst/>
            <a:rect r="r" b="b" t="t" l="l"/>
            <a:pathLst>
              <a:path h="536907" w="1917527">
                <a:moveTo>
                  <a:pt x="0" y="0"/>
                </a:moveTo>
                <a:lnTo>
                  <a:pt x="1917526" y="0"/>
                </a:lnTo>
                <a:lnTo>
                  <a:pt x="1917526" y="536908"/>
                </a:lnTo>
                <a:lnTo>
                  <a:pt x="0" y="53690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5400000">
            <a:off x="3797148" y="4661533"/>
            <a:ext cx="741130" cy="311275"/>
          </a:xfrm>
          <a:custGeom>
            <a:avLst/>
            <a:gdLst/>
            <a:ahLst/>
            <a:cxnLst/>
            <a:rect r="r" b="b" t="t" l="l"/>
            <a:pathLst>
              <a:path h="311275" w="741130">
                <a:moveTo>
                  <a:pt x="0" y="0"/>
                </a:moveTo>
                <a:lnTo>
                  <a:pt x="741130" y="0"/>
                </a:lnTo>
                <a:lnTo>
                  <a:pt x="741130" y="311274"/>
                </a:lnTo>
                <a:lnTo>
                  <a:pt x="0" y="311274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0" id="70"/>
          <p:cNvGrpSpPr/>
          <p:nvPr/>
        </p:nvGrpSpPr>
        <p:grpSpPr>
          <a:xfrm rot="0">
            <a:off x="9955928" y="10572155"/>
            <a:ext cx="4769559" cy="1397976"/>
            <a:chOff x="0" y="0"/>
            <a:chExt cx="6359412" cy="1863968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2523138" cy="1863968"/>
            </a:xfrm>
            <a:custGeom>
              <a:avLst/>
              <a:gdLst/>
              <a:ahLst/>
              <a:cxnLst/>
              <a:rect r="r" b="b" t="t" l="l"/>
              <a:pathLst>
                <a:path h="1863968" w="2523138">
                  <a:moveTo>
                    <a:pt x="0" y="0"/>
                  </a:moveTo>
                  <a:lnTo>
                    <a:pt x="2523138" y="0"/>
                  </a:lnTo>
                  <a:lnTo>
                    <a:pt x="2523138" y="1863968"/>
                  </a:lnTo>
                  <a:lnTo>
                    <a:pt x="0" y="18639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Freeform 72" id="72"/>
            <p:cNvSpPr/>
            <p:nvPr/>
          </p:nvSpPr>
          <p:spPr>
            <a:xfrm flipH="false" flipV="false" rot="0">
              <a:off x="1016402" y="378623"/>
              <a:ext cx="399513" cy="401704"/>
            </a:xfrm>
            <a:custGeom>
              <a:avLst/>
              <a:gdLst/>
              <a:ahLst/>
              <a:cxnLst/>
              <a:rect r="r" b="b" t="t" l="l"/>
              <a:pathLst>
                <a:path h="401704" w="399513">
                  <a:moveTo>
                    <a:pt x="0" y="0"/>
                  </a:moveTo>
                  <a:lnTo>
                    <a:pt x="399513" y="0"/>
                  </a:lnTo>
                  <a:lnTo>
                    <a:pt x="399513" y="401704"/>
                  </a:lnTo>
                  <a:lnTo>
                    <a:pt x="0" y="401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3" id="73"/>
            <p:cNvSpPr txBox="true"/>
            <p:nvPr/>
          </p:nvSpPr>
          <p:spPr>
            <a:xfrm rot="0">
              <a:off x="1016402" y="820312"/>
              <a:ext cx="507073" cy="1257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8"/>
                </a:lnSpc>
                <a:spcBef>
                  <a:spcPct val="0"/>
                </a:spcBef>
              </a:pPr>
              <a:r>
                <a:rPr lang="en-US" sz="606">
                  <a:solidFill>
                    <a:srgbClr val="00ADEF"/>
                  </a:solidFill>
                  <a:latin typeface="Open Sans"/>
                  <a:ea typeface="Open Sans"/>
                  <a:cs typeface="Open Sans"/>
                  <a:sym typeface="Open Sans"/>
                </a:rPr>
                <a:t>WINDOWS</a:t>
              </a:r>
            </a:p>
          </p:txBody>
        </p:sp>
        <p:sp>
          <p:nvSpPr>
            <p:cNvPr name="TextBox 74" id="74"/>
            <p:cNvSpPr txBox="true"/>
            <p:nvPr/>
          </p:nvSpPr>
          <p:spPr>
            <a:xfrm rot="0">
              <a:off x="2863876" y="-28575"/>
              <a:ext cx="3495536" cy="1430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4"/>
                </a:lnSpc>
              </a:pPr>
              <a:r>
                <a:rPr lang="en-US" sz="1603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Processador: Intel core i5</a:t>
              </a:r>
            </a:p>
            <a:p>
              <a:pPr algn="l">
                <a:lnSpc>
                  <a:spcPts val="2244"/>
                </a:lnSpc>
              </a:pPr>
              <a:r>
                <a:rPr lang="en-US" sz="1603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Memória RAM: 8G</a:t>
              </a:r>
            </a:p>
            <a:p>
              <a:pPr algn="l">
                <a:lnSpc>
                  <a:spcPts val="2244"/>
                </a:lnSpc>
              </a:pPr>
              <a:r>
                <a:rPr lang="en-US" sz="1603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Windows 10/11</a:t>
              </a:r>
              <a:r>
                <a:rPr lang="en-US" sz="1603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</a:p>
            <a:p>
              <a:pPr algn="l">
                <a:lnSpc>
                  <a:spcPts val="2244"/>
                </a:lnSpc>
                <a:spcBef>
                  <a:spcPct val="0"/>
                </a:spcBef>
              </a:pPr>
              <a:r>
                <a:rPr lang="en-US" b="true" sz="1603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Conexão:wi-fi</a:t>
              </a:r>
            </a:p>
          </p:txBody>
        </p:sp>
      </p:grpSp>
      <p:sp>
        <p:nvSpPr>
          <p:cNvPr name="Freeform 75" id="75"/>
          <p:cNvSpPr/>
          <p:nvPr/>
        </p:nvSpPr>
        <p:spPr>
          <a:xfrm flipH="false" flipV="false" rot="0">
            <a:off x="7351128" y="6786092"/>
            <a:ext cx="741130" cy="311275"/>
          </a:xfrm>
          <a:custGeom>
            <a:avLst/>
            <a:gdLst/>
            <a:ahLst/>
            <a:cxnLst/>
            <a:rect r="r" b="b" t="t" l="l"/>
            <a:pathLst>
              <a:path h="311275" w="741130">
                <a:moveTo>
                  <a:pt x="0" y="0"/>
                </a:moveTo>
                <a:lnTo>
                  <a:pt x="741130" y="0"/>
                </a:lnTo>
                <a:lnTo>
                  <a:pt x="741130" y="311275"/>
                </a:lnTo>
                <a:lnTo>
                  <a:pt x="0" y="311275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6" id="76"/>
          <p:cNvSpPr/>
          <p:nvPr/>
        </p:nvSpPr>
        <p:spPr>
          <a:xfrm flipH="false" flipV="false" rot="-10800000">
            <a:off x="11163086" y="5699876"/>
            <a:ext cx="741130" cy="311275"/>
          </a:xfrm>
          <a:custGeom>
            <a:avLst/>
            <a:gdLst/>
            <a:ahLst/>
            <a:cxnLst/>
            <a:rect r="r" b="b" t="t" l="l"/>
            <a:pathLst>
              <a:path h="311275" w="741130">
                <a:moveTo>
                  <a:pt x="0" y="0"/>
                </a:moveTo>
                <a:lnTo>
                  <a:pt x="741130" y="0"/>
                </a:lnTo>
                <a:lnTo>
                  <a:pt x="741130" y="311275"/>
                </a:lnTo>
                <a:lnTo>
                  <a:pt x="0" y="311275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7" id="77"/>
          <p:cNvSpPr/>
          <p:nvPr/>
        </p:nvSpPr>
        <p:spPr>
          <a:xfrm flipH="false" flipV="false" rot="-10800000">
            <a:off x="19392127" y="6026048"/>
            <a:ext cx="741130" cy="311275"/>
          </a:xfrm>
          <a:custGeom>
            <a:avLst/>
            <a:gdLst/>
            <a:ahLst/>
            <a:cxnLst/>
            <a:rect r="r" b="b" t="t" l="l"/>
            <a:pathLst>
              <a:path h="311275" w="741130">
                <a:moveTo>
                  <a:pt x="0" y="0"/>
                </a:moveTo>
                <a:lnTo>
                  <a:pt x="741130" y="0"/>
                </a:lnTo>
                <a:lnTo>
                  <a:pt x="741130" y="311275"/>
                </a:lnTo>
                <a:lnTo>
                  <a:pt x="0" y="311275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8" id="78"/>
          <p:cNvSpPr/>
          <p:nvPr/>
        </p:nvSpPr>
        <p:spPr>
          <a:xfrm flipH="false" flipV="false" rot="0">
            <a:off x="19677885" y="8489636"/>
            <a:ext cx="1323967" cy="910227"/>
          </a:xfrm>
          <a:custGeom>
            <a:avLst/>
            <a:gdLst/>
            <a:ahLst/>
            <a:cxnLst/>
            <a:rect r="r" b="b" t="t" l="l"/>
            <a:pathLst>
              <a:path h="910227" w="1323967">
                <a:moveTo>
                  <a:pt x="0" y="0"/>
                </a:moveTo>
                <a:lnTo>
                  <a:pt x="1323967" y="0"/>
                </a:lnTo>
                <a:lnTo>
                  <a:pt x="1323967" y="910227"/>
                </a:lnTo>
                <a:lnTo>
                  <a:pt x="0" y="910227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0">
            <a:off x="8620006" y="11014438"/>
            <a:ext cx="1119332" cy="769541"/>
          </a:xfrm>
          <a:custGeom>
            <a:avLst/>
            <a:gdLst/>
            <a:ahLst/>
            <a:cxnLst/>
            <a:rect r="r" b="b" t="t" l="l"/>
            <a:pathLst>
              <a:path h="769541" w="1119332">
                <a:moveTo>
                  <a:pt x="0" y="0"/>
                </a:moveTo>
                <a:lnTo>
                  <a:pt x="1119331" y="0"/>
                </a:lnTo>
                <a:lnTo>
                  <a:pt x="1119331" y="769540"/>
                </a:lnTo>
                <a:lnTo>
                  <a:pt x="0" y="769540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0" id="80"/>
          <p:cNvSpPr/>
          <p:nvPr/>
        </p:nvSpPr>
        <p:spPr>
          <a:xfrm flipV="true">
            <a:off x="13374463" y="7320069"/>
            <a:ext cx="3858572" cy="1062091"/>
          </a:xfrm>
          <a:prstGeom prst="line">
            <a:avLst/>
          </a:prstGeom>
          <a:ln cap="flat" w="38100">
            <a:solidFill>
              <a:srgbClr val="000000"/>
            </a:solidFill>
            <a:prstDash val="lgDash"/>
            <a:headEnd type="arrow" len="sm" w="med"/>
            <a:tailEnd type="none" len="sm" w="sm"/>
          </a:ln>
        </p:spPr>
      </p:sp>
      <p:sp>
        <p:nvSpPr>
          <p:cNvPr name="Freeform 81" id="81"/>
          <p:cNvSpPr/>
          <p:nvPr/>
        </p:nvSpPr>
        <p:spPr>
          <a:xfrm flipH="false" flipV="false" rot="0">
            <a:off x="21001852" y="5704212"/>
            <a:ext cx="1547343" cy="1183718"/>
          </a:xfrm>
          <a:custGeom>
            <a:avLst/>
            <a:gdLst/>
            <a:ahLst/>
            <a:cxnLst/>
            <a:rect r="r" b="b" t="t" l="l"/>
            <a:pathLst>
              <a:path h="1183718" w="1547343">
                <a:moveTo>
                  <a:pt x="0" y="0"/>
                </a:moveTo>
                <a:lnTo>
                  <a:pt x="1547343" y="0"/>
                </a:lnTo>
                <a:lnTo>
                  <a:pt x="1547343" y="1183717"/>
                </a:lnTo>
                <a:lnTo>
                  <a:pt x="0" y="1183717"/>
                </a:lnTo>
                <a:lnTo>
                  <a:pt x="0" y="0"/>
                </a:lnTo>
                <a:close/>
              </a:path>
            </a:pathLst>
          </a:custGeom>
          <a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2" id="82"/>
          <p:cNvSpPr/>
          <p:nvPr/>
        </p:nvSpPr>
        <p:spPr>
          <a:xfrm flipH="false" flipV="false" rot="0">
            <a:off x="4797557" y="2400267"/>
            <a:ext cx="1302412" cy="1488470"/>
          </a:xfrm>
          <a:custGeom>
            <a:avLst/>
            <a:gdLst/>
            <a:ahLst/>
            <a:cxnLst/>
            <a:rect r="r" b="b" t="t" l="l"/>
            <a:pathLst>
              <a:path h="1488470" w="1302412">
                <a:moveTo>
                  <a:pt x="0" y="0"/>
                </a:moveTo>
                <a:lnTo>
                  <a:pt x="1302411" y="0"/>
                </a:lnTo>
                <a:lnTo>
                  <a:pt x="1302411" y="1488470"/>
                </a:lnTo>
                <a:lnTo>
                  <a:pt x="0" y="1488470"/>
                </a:lnTo>
                <a:lnTo>
                  <a:pt x="0" y="0"/>
                </a:lnTo>
                <a:close/>
              </a:path>
            </a:pathLst>
          </a:custGeom>
          <a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3" id="83"/>
          <p:cNvSpPr txBox="true"/>
          <p:nvPr/>
        </p:nvSpPr>
        <p:spPr>
          <a:xfrm rot="0">
            <a:off x="3127750" y="1080349"/>
            <a:ext cx="1768650" cy="469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1"/>
              </a:lnSpc>
            </a:pPr>
            <a:r>
              <a:rPr lang="en-US" sz="137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Sensor Ultrassônico </a:t>
            </a:r>
          </a:p>
          <a:p>
            <a:pPr algn="ctr">
              <a:lnSpc>
                <a:spcPts val="1921"/>
              </a:lnSpc>
              <a:spcBef>
                <a:spcPct val="0"/>
              </a:spcBef>
            </a:pPr>
            <a:r>
              <a:rPr lang="en-US" b="true" sz="137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HC SR04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2735045" y="4513155"/>
            <a:ext cx="461165" cy="304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0"/>
              </a:lnSpc>
              <a:spcBef>
                <a:spcPct val="0"/>
              </a:spcBef>
            </a:pPr>
            <a:r>
              <a:rPr lang="en-US" b="true" sz="183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USB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9544315" y="4893407"/>
            <a:ext cx="1177928" cy="550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3"/>
              </a:lnSpc>
            </a:pPr>
            <a:r>
              <a:rPr lang="en-US" sz="157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Banco de Dados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9691743" y="2100097"/>
            <a:ext cx="973366" cy="216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9"/>
              </a:lnSpc>
              <a:spcBef>
                <a:spcPct val="0"/>
              </a:spcBef>
            </a:pPr>
            <a:r>
              <a:rPr lang="en-US" b="true" sz="124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Lubuntu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3978593" y="5574888"/>
            <a:ext cx="1176168" cy="587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4"/>
              </a:lnSpc>
            </a:pPr>
            <a:r>
              <a:rPr lang="en-US" sz="846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data</a:t>
            </a:r>
          </a:p>
          <a:p>
            <a:pPr algn="l">
              <a:lnSpc>
                <a:spcPts val="1184"/>
              </a:lnSpc>
            </a:pPr>
            <a:r>
              <a:rPr lang="en-US" sz="846">
                <a:solidFill>
                  <a:srgbClr val="2196F3"/>
                </a:solidFill>
                <a:latin typeface="Horizon"/>
                <a:ea typeface="Horizon"/>
                <a:cs typeface="Horizon"/>
                <a:sym typeface="Horizon"/>
              </a:rPr>
              <a:t>a</a:t>
            </a:r>
            <a:r>
              <a:rPr lang="en-US" sz="846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cqu</a:t>
            </a:r>
            <a:r>
              <a:rPr lang="en-US" sz="846">
                <a:solidFill>
                  <a:srgbClr val="2196F3"/>
                </a:solidFill>
                <a:latin typeface="Horizon"/>
                <a:ea typeface="Horizon"/>
                <a:cs typeface="Horizon"/>
                <a:sym typeface="Horizon"/>
              </a:rPr>
              <a:t>i</a:t>
            </a:r>
            <a:r>
              <a:rPr lang="en-US" sz="846">
                <a:solidFill>
                  <a:srgbClr val="ACABAA"/>
                </a:solidFill>
                <a:latin typeface="Horizon"/>
                <a:ea typeface="Horizon"/>
                <a:cs typeface="Horizon"/>
                <a:sym typeface="Horizon"/>
              </a:rPr>
              <a:t>sition</a:t>
            </a:r>
          </a:p>
          <a:p>
            <a:pPr algn="l">
              <a:lnSpc>
                <a:spcPts val="1184"/>
              </a:lnSpc>
            </a:pPr>
            <a:r>
              <a:rPr lang="en-US" sz="846">
                <a:solidFill>
                  <a:srgbClr val="ACABAA"/>
                </a:solidFill>
                <a:latin typeface="Horizon"/>
                <a:ea typeface="Horizon"/>
                <a:cs typeface="Horizon"/>
                <a:sym typeface="Horizon"/>
              </a:rPr>
              <a:t>ardu</a:t>
            </a:r>
            <a:r>
              <a:rPr lang="en-US" sz="846">
                <a:solidFill>
                  <a:srgbClr val="2196F3"/>
                </a:solidFill>
                <a:latin typeface="Horizon"/>
                <a:ea typeface="Horizon"/>
                <a:cs typeface="Horizon"/>
                <a:sym typeface="Horizon"/>
              </a:rPr>
              <a:t>i</a:t>
            </a:r>
            <a:r>
              <a:rPr lang="en-US" sz="846">
                <a:solidFill>
                  <a:srgbClr val="100F0D"/>
                </a:solidFill>
                <a:latin typeface="Horizon"/>
                <a:ea typeface="Horizon"/>
                <a:cs typeface="Horizon"/>
                <a:sym typeface="Horizon"/>
              </a:rPr>
              <a:t>no</a:t>
            </a:r>
          </a:p>
          <a:p>
            <a:pPr algn="l">
              <a:lnSpc>
                <a:spcPts val="1184"/>
              </a:lnSpc>
              <a:spcBef>
                <a:spcPct val="0"/>
              </a:spcBef>
            </a:pPr>
            <a:r>
              <a:rPr lang="en-US" sz="846">
                <a:solidFill>
                  <a:srgbClr val="EE1B24"/>
                </a:solidFill>
                <a:latin typeface="Horizon"/>
                <a:ea typeface="Horizon"/>
                <a:cs typeface="Horizon"/>
                <a:sym typeface="Horizon"/>
              </a:rPr>
              <a:t> API</a:t>
            </a:r>
          </a:p>
        </p:txBody>
      </p:sp>
      <p:grpSp>
        <p:nvGrpSpPr>
          <p:cNvPr name="Group 88" id="88"/>
          <p:cNvGrpSpPr/>
          <p:nvPr/>
        </p:nvGrpSpPr>
        <p:grpSpPr>
          <a:xfrm rot="0">
            <a:off x="16254672" y="4653398"/>
            <a:ext cx="1947397" cy="802849"/>
            <a:chOff x="0" y="0"/>
            <a:chExt cx="2596529" cy="107046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14156"/>
              <a:ext cx="962054" cy="962054"/>
            </a:xfrm>
            <a:custGeom>
              <a:avLst/>
              <a:gdLst/>
              <a:ahLst/>
              <a:cxnLst/>
              <a:rect r="r" b="b" t="t" l="l"/>
              <a:pathLst>
                <a:path h="962054" w="962054">
                  <a:moveTo>
                    <a:pt x="0" y="0"/>
                  </a:moveTo>
                  <a:lnTo>
                    <a:pt x="962054" y="0"/>
                  </a:lnTo>
                  <a:lnTo>
                    <a:pt x="962054" y="962054"/>
                  </a:lnTo>
                  <a:lnTo>
                    <a:pt x="0" y="9620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1">
                <a:extLs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0" id="90"/>
            <p:cNvSpPr txBox="true"/>
            <p:nvPr/>
          </p:nvSpPr>
          <p:spPr>
            <a:xfrm rot="0">
              <a:off x="1131547" y="-95250"/>
              <a:ext cx="1464982" cy="1165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99"/>
                </a:lnSpc>
                <a:spcBef>
                  <a:spcPct val="0"/>
                </a:spcBef>
              </a:pPr>
              <a:r>
                <a:rPr lang="en-US" sz="5285">
                  <a:solidFill>
                    <a:srgbClr val="464745"/>
                  </a:solidFill>
                  <a:latin typeface="Niramit"/>
                  <a:ea typeface="Niramit"/>
                  <a:cs typeface="Niramit"/>
                  <a:sym typeface="Niramit"/>
                </a:rPr>
                <a:t>Jira</a:t>
              </a:r>
            </a:p>
          </p:txBody>
        </p:sp>
      </p:grpSp>
      <p:sp>
        <p:nvSpPr>
          <p:cNvPr name="TextBox 91" id="91"/>
          <p:cNvSpPr txBox="true"/>
          <p:nvPr/>
        </p:nvSpPr>
        <p:spPr>
          <a:xfrm rot="0">
            <a:off x="3165955" y="10114955"/>
            <a:ext cx="1692240" cy="566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Backend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11990492" y="7862769"/>
            <a:ext cx="2623388" cy="405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6"/>
              </a:lnSpc>
              <a:spcBef>
                <a:spcPct val="0"/>
              </a:spcBef>
            </a:pPr>
            <a:r>
              <a:rPr lang="en-US" sz="239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Backend/Frontend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21091981" y="1988522"/>
            <a:ext cx="1367085" cy="566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Cliente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5040058" y="3893257"/>
            <a:ext cx="1161101" cy="235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21"/>
              </a:lnSpc>
              <a:spcBef>
                <a:spcPct val="0"/>
              </a:spcBef>
            </a:pPr>
            <a:r>
              <a:rPr lang="en-US" b="true" sz="137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Reservatório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DAGW8JMYDN8</dc:identifier>
  <dcterms:modified xsi:type="dcterms:W3CDTF">2011-08-01T06:04:30Z</dcterms:modified>
  <cp:revision>1</cp:revision>
  <dc:title>Sem nome (2000 x 1500 px)</dc:title>
</cp:coreProperties>
</file>