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73056-46EB-857F-7ECD-87C4CA48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123E4-594C-7CE2-FF8F-921C6CF75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290E0-F0F0-207E-99BC-C6567480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8F4D2-D6B5-CAC3-C82E-86F9805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7A38B-9016-5987-4959-6192A198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58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1D21C-DADD-4CFA-1B9A-B2B3C98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7BC0D5-09CD-643A-85C4-EF463623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C1327-DB7C-8B55-CE65-BDCFAAC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E58A4E-787A-783C-3BFC-0A237A2A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64516-26FE-9B30-7B9F-50218986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4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DAB3F0-F92B-EAAE-C81D-F3F29B26A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848CE8-F3CD-02A4-72BC-2144CDFE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7D164-6650-62C3-F762-108E975C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617D5-6C24-25DD-9058-D1FF8955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2FF0F-ACA3-2ADC-19B8-C03A546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06ED4-D3DD-EFB2-137A-FE554B98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0A4E5-96C8-8F50-C18E-51A49399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723FBE-9E25-E792-49BE-261E78B9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85973-1086-2A26-4FC8-E01A87A3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B3370D-06A9-682B-1CAB-F3AB3EA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0B46-34B3-3B3D-FDE4-77C406F7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B05EC-1B60-71DF-A956-5147094BB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70A38-839E-5C71-7056-2635AD48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524C01-3F1D-896C-7D21-5AE9470C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EC1FC-4D9D-D43A-D925-03B3431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4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72E9D-3386-E906-4D4C-200A7CC8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4893C-CA73-BB3F-B0E9-1EA6E44D8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129D22-B845-C29B-00F4-CDF19311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5A9B4A-9816-7F1F-60D4-086381CD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8FBBA9-DC21-62FC-CAA2-013A4253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5A87B-B215-85BC-9B34-85431F65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77F6A-74BA-D8D0-61F1-0BABC16E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0FBF3E-870E-FB91-FE4C-25795DBD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C9D68B-FD77-CDC8-96FA-DD2EE137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0C5733-A57A-3FB6-2893-50C541685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55305-8E68-8A28-120D-CC1BE2D1F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C26493-4552-FCEF-4396-E47AECE5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B8F3BC-126D-0283-8D48-7FE65F03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4497D-F094-134D-FEBC-538394E6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CBFAA-8074-4010-AA90-6AF713FD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952D01-537A-8ECB-E39E-8054A197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DAA3C6-F0DD-A4AD-7C6D-9CCEABEE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75EC27-599B-F1AD-56B4-3CA4000C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0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A65150-7385-8F99-9641-09AAA987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85E4E-3585-3A85-BE05-BCC59661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929A42-2897-F8C1-F1BA-A3489187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4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D3FC7-04E2-370C-5AA8-C23D03AD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961FF-0577-9192-EA63-B560BC37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37C3ED-484D-DAEE-E723-C2750D662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D17AB8-5DBD-B793-510F-B59F06D0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A9BB0-6D4D-5CAB-E446-AF519EEA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6F03DE-B0C3-F057-3637-0B7F1430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44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FBFB4-E095-3E2E-23BB-2F71BF82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6E7059-46E1-1496-0AB0-A60A86DCD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8E41AE-E59C-2C09-787D-D47C4609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B14EB-230E-53ED-6ECE-FFD51629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477A0-67BC-7CAE-E271-71A72032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5AA9D-38A8-4C07-D84E-56BE273E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F4E108-A735-02AD-8669-63072B5D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C2810-8418-6820-A748-E31BA946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A8F99-80B8-D016-7A2A-3625C91A8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1126A-862D-4FAB-BEBA-5A4361D79D8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0C8D10-5775-8D85-8829-042D5B2D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4ABCB-4DBA-2F87-8CD4-3C79B97B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4403D-ECD4-4217-832F-07C768682A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4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3E5B96A-1281-33A7-1841-20E59BA2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22" y="0"/>
            <a:ext cx="7325978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B0EE0F7-4537-445F-10CA-4BD8D978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0"/>
            <a:ext cx="1701800" cy="86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605033F3-70AE-A996-6400-7FCAC5F8CE7B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523875" cy="1776095"/>
            <a:chOff x="0" y="0"/>
            <a:chExt cx="523875" cy="1776095"/>
          </a:xfrm>
        </p:grpSpPr>
        <p:sp>
          <p:nvSpPr>
            <p:cNvPr id="8" name="Graphic 8">
              <a:extLst>
                <a:ext uri="{FF2B5EF4-FFF2-40B4-BE49-F238E27FC236}">
                  <a16:creationId xmlns:a16="http://schemas.microsoft.com/office/drawing/2014/main" id="{3AEEBF0F-7AC9-6B19-8B3C-7418E5972CAB}"/>
                </a:ext>
              </a:extLst>
            </p:cNvPr>
            <p:cNvSpPr/>
            <p:nvPr/>
          </p:nvSpPr>
          <p:spPr>
            <a:xfrm>
              <a:off x="180975" y="0"/>
              <a:ext cx="342900" cy="341630"/>
            </a:xfrm>
            <a:custGeom>
              <a:avLst/>
              <a:gdLst/>
              <a:ahLst/>
              <a:cxnLst/>
              <a:rect l="l" t="t" r="r" b="b"/>
              <a:pathLst>
                <a:path w="342900" h="341630">
                  <a:moveTo>
                    <a:pt x="342900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342900" y="3413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EDB65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" name="Graphic 9">
              <a:extLst>
                <a:ext uri="{FF2B5EF4-FFF2-40B4-BE49-F238E27FC236}">
                  <a16:creationId xmlns:a16="http://schemas.microsoft.com/office/drawing/2014/main" id="{B948F692-4DD9-8AB8-CC04-D366A5E86269}"/>
                </a:ext>
              </a:extLst>
            </p:cNvPr>
            <p:cNvSpPr/>
            <p:nvPr/>
          </p:nvSpPr>
          <p:spPr>
            <a:xfrm>
              <a:off x="0" y="2540"/>
              <a:ext cx="358140" cy="1773555"/>
            </a:xfrm>
            <a:custGeom>
              <a:avLst/>
              <a:gdLst/>
              <a:ahLst/>
              <a:cxnLst/>
              <a:rect l="l" t="t" r="r" b="b"/>
              <a:pathLst>
                <a:path w="358140" h="1773555">
                  <a:moveTo>
                    <a:pt x="358140" y="0"/>
                  </a:moveTo>
                  <a:lnTo>
                    <a:pt x="0" y="0"/>
                  </a:lnTo>
                  <a:lnTo>
                    <a:pt x="0" y="1594230"/>
                  </a:lnTo>
                  <a:lnTo>
                    <a:pt x="6395" y="1641855"/>
                  </a:lnTo>
                  <a:lnTo>
                    <a:pt x="24447" y="1684654"/>
                  </a:lnTo>
                  <a:lnTo>
                    <a:pt x="52448" y="1720850"/>
                  </a:lnTo>
                  <a:lnTo>
                    <a:pt x="88690" y="1748917"/>
                  </a:lnTo>
                  <a:lnTo>
                    <a:pt x="131470" y="1766951"/>
                  </a:lnTo>
                  <a:lnTo>
                    <a:pt x="179070" y="1773301"/>
                  </a:lnTo>
                  <a:lnTo>
                    <a:pt x="226669" y="1766951"/>
                  </a:lnTo>
                  <a:lnTo>
                    <a:pt x="269443" y="1748917"/>
                  </a:lnTo>
                  <a:lnTo>
                    <a:pt x="305689" y="1720850"/>
                  </a:lnTo>
                  <a:lnTo>
                    <a:pt x="333692" y="1684654"/>
                  </a:lnTo>
                  <a:lnTo>
                    <a:pt x="351739" y="1641855"/>
                  </a:lnTo>
                  <a:lnTo>
                    <a:pt x="358140" y="1594230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rgbClr val="1F2A44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23E57660-991C-7E5A-FC8B-B27401ACB71C}"/>
              </a:ext>
            </a:extLst>
          </p:cNvPr>
          <p:cNvGrpSpPr>
            <a:grpSpLocks/>
          </p:cNvGrpSpPr>
          <p:nvPr/>
        </p:nvGrpSpPr>
        <p:grpSpPr>
          <a:xfrm>
            <a:off x="10352405" y="0"/>
            <a:ext cx="1839595" cy="508000"/>
            <a:chOff x="0" y="0"/>
            <a:chExt cx="1839595" cy="508634"/>
          </a:xfrm>
        </p:grpSpPr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5360AE66-A6BB-FBC6-2BB6-44EAED2FD951}"/>
                </a:ext>
              </a:extLst>
            </p:cNvPr>
            <p:cNvSpPr/>
            <p:nvPr/>
          </p:nvSpPr>
          <p:spPr>
            <a:xfrm>
              <a:off x="1496186" y="167004"/>
              <a:ext cx="342900" cy="341630"/>
            </a:xfrm>
            <a:custGeom>
              <a:avLst/>
              <a:gdLst/>
              <a:ahLst/>
              <a:cxnLst/>
              <a:rect l="l" t="t" r="r" b="b"/>
              <a:pathLst>
                <a:path w="342900" h="341630">
                  <a:moveTo>
                    <a:pt x="342900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342900" y="3413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EA3FF3F4-5676-0A15-2181-96C2E7FBDBA7}"/>
                </a:ext>
              </a:extLst>
            </p:cNvPr>
            <p:cNvSpPr/>
            <p:nvPr/>
          </p:nvSpPr>
          <p:spPr>
            <a:xfrm>
              <a:off x="0" y="0"/>
              <a:ext cx="1839595" cy="358140"/>
            </a:xfrm>
            <a:custGeom>
              <a:avLst/>
              <a:gdLst/>
              <a:ahLst/>
              <a:cxnLst/>
              <a:rect l="l" t="t" r="r" b="b"/>
              <a:pathLst>
                <a:path w="1839595" h="358140">
                  <a:moveTo>
                    <a:pt x="1839339" y="0"/>
                  </a:moveTo>
                  <a:lnTo>
                    <a:pt x="179069" y="0"/>
                  </a:lnTo>
                  <a:lnTo>
                    <a:pt x="131444" y="6350"/>
                  </a:lnTo>
                  <a:lnTo>
                    <a:pt x="88646" y="24383"/>
                  </a:lnTo>
                  <a:lnTo>
                    <a:pt x="52450" y="52450"/>
                  </a:lnTo>
                  <a:lnTo>
                    <a:pt x="24384" y="88646"/>
                  </a:lnTo>
                  <a:lnTo>
                    <a:pt x="6350" y="131445"/>
                  </a:lnTo>
                  <a:lnTo>
                    <a:pt x="0" y="179070"/>
                  </a:lnTo>
                  <a:lnTo>
                    <a:pt x="6350" y="226695"/>
                  </a:lnTo>
                  <a:lnTo>
                    <a:pt x="24384" y="269494"/>
                  </a:lnTo>
                  <a:lnTo>
                    <a:pt x="52450" y="305689"/>
                  </a:lnTo>
                  <a:lnTo>
                    <a:pt x="88646" y="333755"/>
                  </a:lnTo>
                  <a:lnTo>
                    <a:pt x="131444" y="351790"/>
                  </a:lnTo>
                  <a:lnTo>
                    <a:pt x="179069" y="358140"/>
                  </a:lnTo>
                  <a:lnTo>
                    <a:pt x="1839339" y="358140"/>
                  </a:lnTo>
                  <a:lnTo>
                    <a:pt x="1839339" y="0"/>
                  </a:lnTo>
                  <a:close/>
                </a:path>
              </a:pathLst>
            </a:custGeom>
            <a:solidFill>
              <a:srgbClr val="EDB65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E6C510C-81E6-6207-907D-E19959B9E9C6}"/>
              </a:ext>
            </a:extLst>
          </p:cNvPr>
          <p:cNvGrpSpPr>
            <a:grpSpLocks/>
          </p:cNvGrpSpPr>
          <p:nvPr/>
        </p:nvGrpSpPr>
        <p:grpSpPr>
          <a:xfrm>
            <a:off x="11666854" y="5084445"/>
            <a:ext cx="525146" cy="1773555"/>
            <a:chOff x="0" y="0"/>
            <a:chExt cx="525144" cy="1773555"/>
          </a:xfrm>
        </p:grpSpPr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A7CE9A7C-2A7F-D644-C9B1-29BACA9172FA}"/>
                </a:ext>
              </a:extLst>
            </p:cNvPr>
            <p:cNvSpPr/>
            <p:nvPr/>
          </p:nvSpPr>
          <p:spPr>
            <a:xfrm>
              <a:off x="0" y="1429973"/>
              <a:ext cx="342900" cy="341630"/>
            </a:xfrm>
            <a:custGeom>
              <a:avLst/>
              <a:gdLst/>
              <a:ahLst/>
              <a:cxnLst/>
              <a:rect l="l" t="t" r="r" b="b"/>
              <a:pathLst>
                <a:path w="342900" h="341630">
                  <a:moveTo>
                    <a:pt x="342900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342900" y="34137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1F2A44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EBE5DF2C-1414-658E-81B7-0B2D6FBB47F1}"/>
                </a:ext>
              </a:extLst>
            </p:cNvPr>
            <p:cNvSpPr/>
            <p:nvPr/>
          </p:nvSpPr>
          <p:spPr>
            <a:xfrm>
              <a:off x="167004" y="0"/>
              <a:ext cx="358140" cy="1773555"/>
            </a:xfrm>
            <a:custGeom>
              <a:avLst/>
              <a:gdLst/>
              <a:ahLst/>
              <a:cxnLst/>
              <a:rect l="l" t="t" r="r" b="b"/>
              <a:pathLst>
                <a:path w="358140" h="1773555">
                  <a:moveTo>
                    <a:pt x="179070" y="0"/>
                  </a:moveTo>
                  <a:lnTo>
                    <a:pt x="131445" y="6350"/>
                  </a:lnTo>
                  <a:lnTo>
                    <a:pt x="88646" y="24384"/>
                  </a:lnTo>
                  <a:lnTo>
                    <a:pt x="52450" y="52451"/>
                  </a:lnTo>
                  <a:lnTo>
                    <a:pt x="24384" y="88646"/>
                  </a:lnTo>
                  <a:lnTo>
                    <a:pt x="6350" y="131445"/>
                  </a:lnTo>
                  <a:lnTo>
                    <a:pt x="0" y="178943"/>
                  </a:lnTo>
                  <a:lnTo>
                    <a:pt x="0" y="1773300"/>
                  </a:lnTo>
                  <a:lnTo>
                    <a:pt x="358140" y="1773300"/>
                  </a:lnTo>
                  <a:lnTo>
                    <a:pt x="358140" y="178943"/>
                  </a:lnTo>
                  <a:lnTo>
                    <a:pt x="351790" y="131445"/>
                  </a:lnTo>
                  <a:lnTo>
                    <a:pt x="333756" y="88646"/>
                  </a:lnTo>
                  <a:lnTo>
                    <a:pt x="305689" y="52451"/>
                  </a:lnTo>
                  <a:lnTo>
                    <a:pt x="269494" y="24384"/>
                  </a:lnTo>
                  <a:lnTo>
                    <a:pt x="226695" y="6350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grpSp>
        <p:nvGrpSpPr>
          <p:cNvPr id="21" name="Group 1">
            <a:extLst>
              <a:ext uri="{FF2B5EF4-FFF2-40B4-BE49-F238E27FC236}">
                <a16:creationId xmlns:a16="http://schemas.microsoft.com/office/drawing/2014/main" id="{96503196-8518-47FB-A603-6864A251F742}"/>
              </a:ext>
            </a:extLst>
          </p:cNvPr>
          <p:cNvGrpSpPr>
            <a:grpSpLocks/>
          </p:cNvGrpSpPr>
          <p:nvPr/>
        </p:nvGrpSpPr>
        <p:grpSpPr>
          <a:xfrm>
            <a:off x="0" y="6346191"/>
            <a:ext cx="2070100" cy="509269"/>
            <a:chOff x="0" y="0"/>
            <a:chExt cx="2070100" cy="509269"/>
          </a:xfrm>
        </p:grpSpPr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20900F45-5C88-2391-8640-19BDB3554A5C}"/>
                </a:ext>
              </a:extLst>
            </p:cNvPr>
            <p:cNvSpPr/>
            <p:nvPr/>
          </p:nvSpPr>
          <p:spPr>
            <a:xfrm>
              <a:off x="0" y="0"/>
              <a:ext cx="342900" cy="341630"/>
            </a:xfrm>
            <a:custGeom>
              <a:avLst/>
              <a:gdLst/>
              <a:ahLst/>
              <a:cxnLst/>
              <a:rect l="l" t="t" r="r" b="b"/>
              <a:pathLst>
                <a:path w="342900" h="341630">
                  <a:moveTo>
                    <a:pt x="342900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342900" y="34137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EDB65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3" name="Graphic 3">
              <a:extLst>
                <a:ext uri="{FF2B5EF4-FFF2-40B4-BE49-F238E27FC236}">
                  <a16:creationId xmlns:a16="http://schemas.microsoft.com/office/drawing/2014/main" id="{A5A4ABF4-110D-1487-2275-86F41015EBDB}"/>
                </a:ext>
              </a:extLst>
            </p:cNvPr>
            <p:cNvSpPr/>
            <p:nvPr/>
          </p:nvSpPr>
          <p:spPr>
            <a:xfrm>
              <a:off x="0" y="151129"/>
              <a:ext cx="2070100" cy="358140"/>
            </a:xfrm>
            <a:custGeom>
              <a:avLst/>
              <a:gdLst/>
              <a:ahLst/>
              <a:cxnLst/>
              <a:rect l="l" t="t" r="r" b="b"/>
              <a:pathLst>
                <a:path w="2070100" h="358140">
                  <a:moveTo>
                    <a:pt x="1890522" y="0"/>
                  </a:moveTo>
                  <a:lnTo>
                    <a:pt x="0" y="0"/>
                  </a:lnTo>
                  <a:lnTo>
                    <a:pt x="0" y="358141"/>
                  </a:lnTo>
                  <a:lnTo>
                    <a:pt x="1890522" y="358141"/>
                  </a:lnTo>
                  <a:lnTo>
                    <a:pt x="1938147" y="351748"/>
                  </a:lnTo>
                  <a:lnTo>
                    <a:pt x="1980945" y="333702"/>
                  </a:lnTo>
                  <a:lnTo>
                    <a:pt x="2017141" y="305706"/>
                  </a:lnTo>
                  <a:lnTo>
                    <a:pt x="2045208" y="269468"/>
                  </a:lnTo>
                  <a:lnTo>
                    <a:pt x="2063242" y="226694"/>
                  </a:lnTo>
                  <a:lnTo>
                    <a:pt x="2069592" y="179069"/>
                  </a:lnTo>
                  <a:lnTo>
                    <a:pt x="2063242" y="131457"/>
                  </a:lnTo>
                  <a:lnTo>
                    <a:pt x="2045208" y="88671"/>
                  </a:lnTo>
                  <a:lnTo>
                    <a:pt x="2017141" y="52438"/>
                  </a:lnTo>
                  <a:lnTo>
                    <a:pt x="1980945" y="24447"/>
                  </a:lnTo>
                  <a:lnTo>
                    <a:pt x="1938147" y="6400"/>
                  </a:lnTo>
                  <a:lnTo>
                    <a:pt x="1890522" y="0"/>
                  </a:lnTo>
                  <a:close/>
                </a:path>
              </a:pathLst>
            </a:custGeom>
            <a:solidFill>
              <a:srgbClr val="61AFBA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38440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Gonçalves</dc:creator>
  <cp:lastModifiedBy>Vinicius Gonçalves</cp:lastModifiedBy>
  <cp:revision>2</cp:revision>
  <dcterms:created xsi:type="dcterms:W3CDTF">2024-11-20T01:56:58Z</dcterms:created>
  <dcterms:modified xsi:type="dcterms:W3CDTF">2024-12-04T03:16:12Z</dcterms:modified>
</cp:coreProperties>
</file>