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10"/>
  </p:notesMasterIdLst>
  <p:sldIdLst>
    <p:sldId id="256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1175-9B96-4810-AE67-54EBC062257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43C2-A101-439A-B030-1B54EBD6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67E-97A9-49B6-AA6C-EDAC4259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1228F-E4D0-49D9-844C-E9CD1128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3A73-D504-4ADB-914C-F6B3A1D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6EC7-EA03-466E-96B0-0EDD7A8B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55F0-DCFD-44A6-955E-23879D3C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36F-5BFD-4D4C-AFD0-D55C07C0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B321-CCB9-4700-A8D4-A5A91E32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C6E9-E2C2-46D0-A9C3-9E06F595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D65F-01CD-4451-A509-F71B2C4D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D30E-5CFC-4AE0-9A37-2BF65E80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E4B3A-FE8D-4CC1-8289-BF77A645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38D00-DB0B-4144-BF86-59C1905C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9B10-2404-485C-856A-D51B61E6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F4A7-7812-48FB-9BCC-9D1C4E9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8377-A9DD-4688-9FFD-B40BA8E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7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5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7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D654-7D48-4036-A96D-5371504E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2D4B-5A7E-43DF-8112-FC1ABCC0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B2AD-9433-4799-886E-1EBB6841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32FB-AC5C-42FE-B81D-4998DBE0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DB4E-7BCF-4938-B36D-60CF12E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7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9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71E5-B992-4BC7-BF83-9CC2928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8F59-0F78-4B10-9875-2ED77B60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AE29-188F-45B4-9990-B2779F0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DED3-09C4-441F-80A3-FE7DFE2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E441-46A9-44D1-92F5-A9013FB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4915-4BB2-4E7E-907B-08CA217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C14E-112C-4FEC-92CB-C575DA12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9BB9A-7558-4B3A-A87B-F04AF60A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D092-343E-4D40-B8D8-FFDBBCF4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FF40-82D3-45F2-AB10-EB3F4632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79C3-FF70-4100-B8A4-219E1B0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9D9F-3F56-46CA-81F1-5A7BE9D4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5616-3775-4ECF-8233-C9EBD22F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304DC-A741-41F7-B124-5CB0A557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2F06-BB67-4E6B-9DDA-7AE5A7304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5571-ABF9-42A1-93C5-5C8C5DD17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89B49-6796-4DBA-A8FF-44CE24D7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AE71E-EB87-4804-BA06-57C74211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A756-88A6-4236-A3C1-C60FC629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3F64-7625-4778-BDB1-A436BFC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4DB86-CDD4-418E-AEDC-8F2DF610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FA55-2FAB-43DE-B70B-9BA12A4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F6549-6032-490A-87B6-060BCD8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32B31-87E6-4A83-8A37-7DBA76F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043CC-856F-44BC-98B7-0B77D61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E6CB-2A9A-4082-8017-3164B46D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FB86-8CD7-4E52-A6CA-83E1347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BD2A-45D2-446A-A417-65869B25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B80F-A15D-49EC-BF11-78B796FF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9E383-F306-43F3-BAF3-3BCB126C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AE04-F904-4FF2-9F5F-F7A16BE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C848-79D2-4F28-A153-0FA0595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216-9D6E-4F76-A503-1931E54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DBA7-AE1A-4E35-9CF2-64785C58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36AD-031B-4A17-9CA7-EC77E0EA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B464-4E56-4F97-A24A-63096E7B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3814-8A04-4DAF-BE38-96A9EBA0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BD7B-7D18-46A4-8D9E-6D217C2F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837-A981-4707-861B-CB9CADA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1098-8F98-4840-BA67-1FBDAF1B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2502-BEF2-4D58-ADD8-31402702E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C031-3835-44A2-8B80-34D899624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A923-6F5A-4E58-BA8C-5880E1DBE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25F5-AEA0-4BD6-B822-D4FB0BDF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84658"/>
          </a:xfrm>
        </p:spPr>
        <p:txBody>
          <a:bodyPr>
            <a:noAutofit/>
          </a:bodyPr>
          <a:lstStyle/>
          <a:p>
            <a:r>
              <a:rPr lang="en-US" sz="6000"/>
              <a:t>Building the Contoso Mark 8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32D7-9527-4B4B-8C51-72B1DC57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436513"/>
            <a:ext cx="10058400" cy="1143000"/>
          </a:xfrm>
        </p:spPr>
        <p:txBody>
          <a:bodyPr/>
          <a:lstStyle/>
          <a:p>
            <a:r>
              <a:rPr lang="en-US"/>
              <a:t>Quadcopter and state of the art camera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668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5035C-3A6C-4093-8582-978D8CD3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/>
              <a:t>What is the Contoso Mark 8?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19C89-075B-473C-8D3E-49774DB8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1852613"/>
            <a:ext cx="4395787" cy="4195763"/>
          </a:xfrm>
        </p:spPr>
        <p:txBody>
          <a:bodyPr>
            <a:normAutofit lnSpcReduction="10000"/>
          </a:bodyPr>
          <a:lstStyle/>
          <a:p>
            <a:r>
              <a:rPr lang="en-US"/>
              <a:t>The latest in quadcopter technology combined with award winning Contoso camera technology</a:t>
            </a:r>
          </a:p>
          <a:p>
            <a:r>
              <a:rPr lang="en-US"/>
              <a:t>With an easy to use flight system, state of the art camera, and more, the Contoso Mark 8 lets everyone elevate their creativity.</a:t>
            </a:r>
          </a:p>
          <a:p>
            <a:r>
              <a:rPr lang="en-US"/>
              <a:t>Our latest technology has an effective transmission distance of up to 8.9mi while still delivering 1080p video and FPV views</a:t>
            </a:r>
          </a:p>
          <a:p>
            <a:r>
              <a:rPr lang="en-US"/>
              <a:t>A new camera with a 1-inch 25-megapixel sensor capable of shooting 4K video at 60fps and stills at a 20 fps Burst Mode.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D5CDE5-ED0E-4220-8DCD-B4E599A1FF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6305" y="1852613"/>
            <a:ext cx="1599752" cy="10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1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5DD-C9A9-4ED1-8601-13FC1EDF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Development 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2CA9-F64E-42C4-940B-AA0A5DC5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804236"/>
            <a:ext cx="49423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2017 – Project team formed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2017 – Functional spec written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January 2018 – Prototype completed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March 2018 – Parts suppliers confirmed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May 2018 – Initial manufacturing complete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2018 – Units delivered to retailers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2018 – Contoso Mark 8 Launch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41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19B8-F863-4714-B193-79F2D27F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Tips and tricks to successfully building the Mark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DCEA-7478-42F4-9765-DB7B6EAC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770871"/>
            <a:ext cx="10058400" cy="2255698"/>
          </a:xfrm>
        </p:spPr>
        <p:txBody>
          <a:bodyPr>
            <a:normAutofit/>
          </a:bodyPr>
          <a:lstStyle/>
          <a:p>
            <a:r>
              <a:rPr lang="en-US" dirty="0"/>
              <a:t>Download the Microsoft Teams Mobile App</a:t>
            </a:r>
          </a:p>
          <a:p>
            <a:r>
              <a:rPr lang="en-US" dirty="0"/>
              <a:t>Join the conversation with our customers</a:t>
            </a:r>
          </a:p>
          <a:p>
            <a:r>
              <a:rPr lang="en-US" dirty="0"/>
              <a:t>Share your experiences with the group </a:t>
            </a:r>
          </a:p>
          <a:p>
            <a:r>
              <a:rPr lang="en-US" dirty="0"/>
              <a:t>Talk to your peers</a:t>
            </a:r>
          </a:p>
        </p:txBody>
      </p:sp>
    </p:spTree>
    <p:extLst>
      <p:ext uri="{BB962C8B-B14F-4D97-AF65-F5344CB8AC3E}">
        <p14:creationId xmlns:p14="http://schemas.microsoft.com/office/powerpoint/2010/main" val="11911408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e28d0704-dc16-44b8-b192-1d341d54e18d" xsi:nil="true"/>
    <lcf76f155ced4ddcb4097134ff3c332f xmlns="0e0c701e-172f-4adc-991b-db694c783e0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56B8B2ADC4614E86280EE1A9A01D7B" ma:contentTypeVersion="16" ma:contentTypeDescription="Create a new document." ma:contentTypeScope="" ma:versionID="a2e56c5ce68514d49574463c9dc04b72">
  <xsd:schema xmlns:xsd="http://www.w3.org/2001/XMLSchema" xmlns:xs="http://www.w3.org/2001/XMLSchema" xmlns:p="http://schemas.microsoft.com/office/2006/metadata/properties" xmlns:ns1="http://schemas.microsoft.com/sharepoint/v3" xmlns:ns2="0e0c701e-172f-4adc-991b-db694c783e04" xmlns:ns3="e28d0704-dc16-44b8-b192-1d341d54e18d" targetNamespace="http://schemas.microsoft.com/office/2006/metadata/properties" ma:root="true" ma:fieldsID="72cc214cf356e1f149b2eea6d1ed6785" ns1:_="" ns2:_="" ns3:_="">
    <xsd:import namespace="http://schemas.microsoft.com/sharepoint/v3"/>
    <xsd:import namespace="0e0c701e-172f-4adc-991b-db694c783e04"/>
    <xsd:import namespace="e28d0704-dc16-44b8-b192-1d341d54e18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2:MediaServiceAutoTags" minOccurs="0"/>
                <xsd:element ref="ns2:MediaServiceKeyPoints" minOccurs="0"/>
                <xsd:element ref="ns1:_ip_UnifiedCompliancePolicyUIAction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c701e-172f-4adc-991b-db694c783e0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64d84f9-1c61-4f32-8408-7d0b48a934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KeyPoints" ma:index="19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8d0704-dc16-44b8-b192-1d341d54e18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577e7f9-8270-47ce-bde4-ca230467e73a}" ma:internalName="TaxCatchAll" ma:showField="CatchAllData" ma:web="e28d0704-dc16-44b8-b192-1d341d54e1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8AC868-56D5-4BEF-881B-1AD095D250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90A54-C439-412C-9F92-B4C4471177C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75ffdb5-eb78-4fab-94f2-c971abe082fd"/>
    <ds:schemaRef ds:uri="6dafe89b-b7b7-4a4d-be65-3f6da39473bd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9044B9B-3814-4296-925C-865BC839E38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182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Retrospect</vt:lpstr>
      <vt:lpstr>Building the Contoso Mark 8</vt:lpstr>
      <vt:lpstr>What is the Contoso Mark 8?</vt:lpstr>
      <vt:lpstr>Development Milestones</vt:lpstr>
      <vt:lpstr>Tips and tricks to successfully building the Mark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Ideas from Nature</dc:title>
  <dc:creator>Sonia Dara</dc:creator>
  <cp:lastModifiedBy>Peter Kelly</cp:lastModifiedBy>
  <cp:revision>44</cp:revision>
  <dcterms:created xsi:type="dcterms:W3CDTF">2017-06-21T15:18:57Z</dcterms:created>
  <dcterms:modified xsi:type="dcterms:W3CDTF">2018-05-17T22:34:06Z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v-brepol@microsoft.com</vt:lpwstr>
  </property>
  <property fmtid="{D5CDD505-2E9C-101B-9397-08002B2CF9AE}" pid="6" name="MSIP_Label_f42aa342-8706-4288-bd11-ebb85995028c_SetDate">
    <vt:lpwstr>2017-07-13T19:59:25.8885006-07:00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0x0101001D56B8B2ADC4614E86280EE1A9A01D7B</vt:lpwstr>
  </property>
</Properties>
</file>